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0" r:id="rId5"/>
    <p:sldMasterId id="2147483714" r:id="rId6"/>
    <p:sldMasterId id="2147483734" r:id="rId7"/>
    <p:sldMasterId id="2147483978" r:id="rId8"/>
    <p:sldMasterId id="2147483980" r:id="rId9"/>
    <p:sldMasterId id="2147483928" r:id="rId10"/>
    <p:sldMasterId id="2147483794" r:id="rId11"/>
    <p:sldMasterId id="2147483770" r:id="rId12"/>
  </p:sldMasterIdLst>
  <p:notesMasterIdLst>
    <p:notesMasterId r:id="rId20"/>
  </p:notesMasterIdLst>
  <p:sldIdLst>
    <p:sldId id="3823" r:id="rId13"/>
    <p:sldId id="3826" r:id="rId14"/>
    <p:sldId id="676" r:id="rId15"/>
    <p:sldId id="678" r:id="rId16"/>
    <p:sldId id="677" r:id="rId17"/>
    <p:sldId id="3824" r:id="rId18"/>
    <p:sldId id="3825" r:id="rId19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42C59A3-E168-41AA-971B-5F61F17B20B9}">
          <p14:sldIdLst>
            <p14:sldId id="3823"/>
          </p14:sldIdLst>
        </p14:section>
        <p14:section name="EXAMPLE SLIDE" id="{C28D14D6-216B-4E84-A3D6-3A26F2C54A23}">
          <p14:sldIdLst>
            <p14:sldId id="3826"/>
          </p14:sldIdLst>
        </p14:section>
        <p14:section name="Instructions" id="{8CA324D9-3E25-4513-ADB7-718350FABD55}">
          <p14:sldIdLst>
            <p14:sldId id="676"/>
            <p14:sldId id="678"/>
            <p14:sldId id="677"/>
            <p14:sldId id="3824"/>
            <p14:sldId id="38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ta Rinaldo" initials="RR" lastIdx="2" clrIdx="0">
    <p:extLst>
      <p:ext uri="{19B8F6BF-5375-455C-9EA6-DF929625EA0E}">
        <p15:presenceInfo xmlns:p15="http://schemas.microsoft.com/office/powerpoint/2012/main" userId="S::Rita.Rinaldo@esa.int::f343e487-b637-4abe-af29-2b1502b6a299" providerId="AD"/>
      </p:ext>
    </p:extLst>
  </p:cmAuthor>
  <p:cmAuthor id="2" name="Arnaud Runge" initials="AR" lastIdx="2" clrIdx="1">
    <p:extLst>
      <p:ext uri="{19B8F6BF-5375-455C-9EA6-DF929625EA0E}">
        <p15:presenceInfo xmlns:p15="http://schemas.microsoft.com/office/powerpoint/2012/main" userId="S::arnaud.runge@esa.int::a21fab57-d14c-4fe0-a268-4d48bef16f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53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6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302E-2"/>
          <c:y val="5.9660478663425102E-2"/>
          <c:w val="0.93792021248511803"/>
          <c:h val="0.593915137966616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2139495352"/>
        <c:axId val="2139499288"/>
        <c:axId val="0"/>
      </c:bar3DChart>
      <c:catAx>
        <c:axId val="2139495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39499288"/>
        <c:crosses val="autoZero"/>
        <c:auto val="1"/>
        <c:lblAlgn val="ctr"/>
        <c:lblOffset val="100"/>
        <c:noMultiLvlLbl val="0"/>
      </c:catAx>
      <c:valAx>
        <c:axId val="21394992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39495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2104534344"/>
        <c:axId val="2113410104"/>
        <c:axId val="0"/>
      </c:bar3DChart>
      <c:catAx>
        <c:axId val="2104534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410104"/>
        <c:crosses val="autoZero"/>
        <c:auto val="1"/>
        <c:lblAlgn val="ctr"/>
        <c:lblOffset val="100"/>
        <c:noMultiLvlLbl val="0"/>
      </c:catAx>
      <c:valAx>
        <c:axId val="21134101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534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597AF-ED5A-49BA-A583-5845F369C9D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4AA39-8FC9-4974-90CD-FAFD85602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7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AA39-8FC9-4974-90CD-FAFD856021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29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4AA39-8FC9-4974-90CD-FAFD8560215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03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" Type="http://schemas.openxmlformats.org/officeDocument/2006/relationships/image" Target="../media/image30.png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image" Target="../media/image29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2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" Type="http://schemas.openxmlformats.org/officeDocument/2006/relationships/image" Target="../media/image78.png"/><Relationship Id="rId21" Type="http://schemas.openxmlformats.org/officeDocument/2006/relationships/image" Target="../media/image120.pn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image" Target="../media/image104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12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79.jpe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6.png"/><Relationship Id="rId19" Type="http://schemas.openxmlformats.org/officeDocument/2006/relationships/image" Target="../media/image118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26" Type="http://schemas.openxmlformats.org/officeDocument/2006/relationships/image" Target="../media/image153.png"/><Relationship Id="rId3" Type="http://schemas.openxmlformats.org/officeDocument/2006/relationships/image" Target="../media/image130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2" Type="http://schemas.openxmlformats.org/officeDocument/2006/relationships/image" Target="../media/image129.png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1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28" Type="http://schemas.openxmlformats.org/officeDocument/2006/relationships/image" Target="../media/image155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Relationship Id="rId27" Type="http://schemas.openxmlformats.org/officeDocument/2006/relationships/image" Target="../media/image15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3.png"/><Relationship Id="rId2" Type="http://schemas.openxmlformats.org/officeDocument/2006/relationships/image" Target="../media/image29.jpeg"/><Relationship Id="rId16" Type="http://schemas.openxmlformats.org/officeDocument/2006/relationships/image" Target="../media/image61.png"/><Relationship Id="rId20" Type="http://schemas.openxmlformats.org/officeDocument/2006/relationships/image" Target="../media/image18.png"/><Relationship Id="rId29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9.png"/><Relationship Id="rId24" Type="http://schemas.openxmlformats.org/officeDocument/2006/relationships/image" Target="../media/image67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28" Type="http://schemas.openxmlformats.org/officeDocument/2006/relationships/image" Target="../media/image69.png"/><Relationship Id="rId10" Type="http://schemas.openxmlformats.org/officeDocument/2006/relationships/image" Target="../media/image8.png"/><Relationship Id="rId19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7.png"/><Relationship Id="rId14" Type="http://schemas.openxmlformats.org/officeDocument/2006/relationships/image" Target="../media/image59.png"/><Relationship Id="rId22" Type="http://schemas.openxmlformats.org/officeDocument/2006/relationships/image" Target="../media/image65.png"/><Relationship Id="rId27" Type="http://schemas.openxmlformats.org/officeDocument/2006/relationships/image" Target="../media/image68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3.png"/><Relationship Id="rId2" Type="http://schemas.openxmlformats.org/officeDocument/2006/relationships/image" Target="../media/image71.jpeg"/><Relationship Id="rId16" Type="http://schemas.openxmlformats.org/officeDocument/2006/relationships/image" Target="../media/image61.png"/><Relationship Id="rId20" Type="http://schemas.openxmlformats.org/officeDocument/2006/relationships/image" Target="../media/image18.png"/><Relationship Id="rId29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9.png"/><Relationship Id="rId24" Type="http://schemas.openxmlformats.org/officeDocument/2006/relationships/image" Target="../media/image67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28" Type="http://schemas.openxmlformats.org/officeDocument/2006/relationships/image" Target="../media/image69.png"/><Relationship Id="rId10" Type="http://schemas.openxmlformats.org/officeDocument/2006/relationships/image" Target="../media/image8.png"/><Relationship Id="rId19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7.png"/><Relationship Id="rId14" Type="http://schemas.openxmlformats.org/officeDocument/2006/relationships/image" Target="../media/image59.png"/><Relationship Id="rId22" Type="http://schemas.openxmlformats.org/officeDocument/2006/relationships/image" Target="../media/image65.png"/><Relationship Id="rId27" Type="http://schemas.openxmlformats.org/officeDocument/2006/relationships/image" Target="../media/image6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0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3.png"/><Relationship Id="rId2" Type="http://schemas.openxmlformats.org/officeDocument/2006/relationships/image" Target="../media/image29.jpeg"/><Relationship Id="rId16" Type="http://schemas.openxmlformats.org/officeDocument/2006/relationships/image" Target="../media/image61.png"/><Relationship Id="rId20" Type="http://schemas.openxmlformats.org/officeDocument/2006/relationships/image" Target="../media/image18.png"/><Relationship Id="rId29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9.png"/><Relationship Id="rId24" Type="http://schemas.openxmlformats.org/officeDocument/2006/relationships/image" Target="../media/image67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28" Type="http://schemas.openxmlformats.org/officeDocument/2006/relationships/image" Target="../media/image69.png"/><Relationship Id="rId10" Type="http://schemas.openxmlformats.org/officeDocument/2006/relationships/image" Target="../media/image8.png"/><Relationship Id="rId19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7.png"/><Relationship Id="rId14" Type="http://schemas.openxmlformats.org/officeDocument/2006/relationships/image" Target="../media/image59.png"/><Relationship Id="rId22" Type="http://schemas.openxmlformats.org/officeDocument/2006/relationships/image" Target="../media/image65.png"/><Relationship Id="rId27" Type="http://schemas.openxmlformats.org/officeDocument/2006/relationships/image" Target="../media/image6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3.png"/><Relationship Id="rId2" Type="http://schemas.openxmlformats.org/officeDocument/2006/relationships/image" Target="../media/image72.jpeg"/><Relationship Id="rId16" Type="http://schemas.openxmlformats.org/officeDocument/2006/relationships/image" Target="../media/image61.png"/><Relationship Id="rId20" Type="http://schemas.openxmlformats.org/officeDocument/2006/relationships/image" Target="../media/image18.png"/><Relationship Id="rId29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9.png"/><Relationship Id="rId24" Type="http://schemas.openxmlformats.org/officeDocument/2006/relationships/image" Target="../media/image67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28" Type="http://schemas.openxmlformats.org/officeDocument/2006/relationships/image" Target="../media/image69.png"/><Relationship Id="rId10" Type="http://schemas.openxmlformats.org/officeDocument/2006/relationships/image" Target="../media/image8.png"/><Relationship Id="rId19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7.png"/><Relationship Id="rId14" Type="http://schemas.openxmlformats.org/officeDocument/2006/relationships/image" Target="../media/image59.png"/><Relationship Id="rId22" Type="http://schemas.openxmlformats.org/officeDocument/2006/relationships/image" Target="../media/image65.png"/><Relationship Id="rId27" Type="http://schemas.openxmlformats.org/officeDocument/2006/relationships/image" Target="../media/image6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26" Type="http://schemas.openxmlformats.org/officeDocument/2006/relationships/image" Target="../media/image24.png"/><Relationship Id="rId3" Type="http://schemas.openxmlformats.org/officeDocument/2006/relationships/chart" Target="../charts/chart4.xml"/><Relationship Id="rId21" Type="http://schemas.openxmlformats.org/officeDocument/2006/relationships/image" Target="../media/image19.png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3.png"/><Relationship Id="rId2" Type="http://schemas.openxmlformats.org/officeDocument/2006/relationships/image" Target="../media/image28.png"/><Relationship Id="rId16" Type="http://schemas.openxmlformats.org/officeDocument/2006/relationships/image" Target="../media/image61.png"/><Relationship Id="rId20" Type="http://schemas.openxmlformats.org/officeDocument/2006/relationships/image" Target="../media/image18.png"/><Relationship Id="rId29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9.png"/><Relationship Id="rId24" Type="http://schemas.openxmlformats.org/officeDocument/2006/relationships/image" Target="../media/image67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28" Type="http://schemas.openxmlformats.org/officeDocument/2006/relationships/image" Target="../media/image69.png"/><Relationship Id="rId10" Type="http://schemas.openxmlformats.org/officeDocument/2006/relationships/image" Target="../media/image8.png"/><Relationship Id="rId19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7.png"/><Relationship Id="rId14" Type="http://schemas.openxmlformats.org/officeDocument/2006/relationships/image" Target="../media/image59.png"/><Relationship Id="rId22" Type="http://schemas.openxmlformats.org/officeDocument/2006/relationships/image" Target="../media/image65.png"/><Relationship Id="rId27" Type="http://schemas.openxmlformats.org/officeDocument/2006/relationships/image" Target="../media/image6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26" Type="http://schemas.openxmlformats.org/officeDocument/2006/relationships/image" Target="../media/image24.png"/><Relationship Id="rId3" Type="http://schemas.openxmlformats.org/officeDocument/2006/relationships/chart" Target="../charts/chart5.xml"/><Relationship Id="rId21" Type="http://schemas.openxmlformats.org/officeDocument/2006/relationships/image" Target="../media/image19.png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3.png"/><Relationship Id="rId2" Type="http://schemas.openxmlformats.org/officeDocument/2006/relationships/image" Target="../media/image28.png"/><Relationship Id="rId16" Type="http://schemas.openxmlformats.org/officeDocument/2006/relationships/image" Target="../media/image61.png"/><Relationship Id="rId20" Type="http://schemas.openxmlformats.org/officeDocument/2006/relationships/image" Target="../media/image18.png"/><Relationship Id="rId29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9.png"/><Relationship Id="rId24" Type="http://schemas.openxmlformats.org/officeDocument/2006/relationships/image" Target="../media/image67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28" Type="http://schemas.openxmlformats.org/officeDocument/2006/relationships/image" Target="../media/image69.png"/><Relationship Id="rId10" Type="http://schemas.openxmlformats.org/officeDocument/2006/relationships/image" Target="../media/image8.png"/><Relationship Id="rId19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7.png"/><Relationship Id="rId14" Type="http://schemas.openxmlformats.org/officeDocument/2006/relationships/image" Target="../media/image59.png"/><Relationship Id="rId22" Type="http://schemas.openxmlformats.org/officeDocument/2006/relationships/image" Target="../media/image65.png"/><Relationship Id="rId27" Type="http://schemas.openxmlformats.org/officeDocument/2006/relationships/image" Target="../media/image6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1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2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21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5.png"/><Relationship Id="rId2" Type="http://schemas.openxmlformats.org/officeDocument/2006/relationships/image" Target="../media/image29.jpe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openxmlformats.org/officeDocument/2006/relationships/image" Target="../media/image73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74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openxmlformats.org/officeDocument/2006/relationships/image" Target="../media/image6.png"/><Relationship Id="rId27" Type="http://schemas.openxmlformats.org/officeDocument/2006/relationships/image" Target="../media/image69.png"/><Relationship Id="rId30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21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5.png"/><Relationship Id="rId2" Type="http://schemas.openxmlformats.org/officeDocument/2006/relationships/image" Target="../media/image75.jpe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openxmlformats.org/officeDocument/2006/relationships/image" Target="../media/image73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74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openxmlformats.org/officeDocument/2006/relationships/image" Target="../media/image6.png"/><Relationship Id="rId27" Type="http://schemas.openxmlformats.org/officeDocument/2006/relationships/image" Target="../media/image69.png"/><Relationship Id="rId30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21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5.png"/><Relationship Id="rId2" Type="http://schemas.openxmlformats.org/officeDocument/2006/relationships/image" Target="../media/image29.jpe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openxmlformats.org/officeDocument/2006/relationships/image" Target="../media/image73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74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openxmlformats.org/officeDocument/2006/relationships/image" Target="../media/image6.png"/><Relationship Id="rId27" Type="http://schemas.openxmlformats.org/officeDocument/2006/relationships/image" Target="../media/image69.png"/><Relationship Id="rId30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21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5.png"/><Relationship Id="rId2" Type="http://schemas.openxmlformats.org/officeDocument/2006/relationships/image" Target="../media/image76.jpe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openxmlformats.org/officeDocument/2006/relationships/image" Target="../media/image73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74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openxmlformats.org/officeDocument/2006/relationships/image" Target="../media/image6.png"/><Relationship Id="rId27" Type="http://schemas.openxmlformats.org/officeDocument/2006/relationships/image" Target="../media/image69.png"/><Relationship Id="rId30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8.png"/><Relationship Id="rId26" Type="http://schemas.openxmlformats.org/officeDocument/2006/relationships/image" Target="../media/image69.png"/><Relationship Id="rId3" Type="http://schemas.openxmlformats.org/officeDocument/2006/relationships/image" Target="../media/image74.png"/><Relationship Id="rId21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20" Type="http://schemas.openxmlformats.org/officeDocument/2006/relationships/image" Target="../media/image21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3.png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Relationship Id="rId27" Type="http://schemas.openxmlformats.org/officeDocument/2006/relationships/image" Target="../media/image73.emf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chart" Target="../charts/chart6.xml"/><Relationship Id="rId21" Type="http://schemas.openxmlformats.org/officeDocument/2006/relationships/image" Target="../media/image21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5.png"/><Relationship Id="rId2" Type="http://schemas.openxmlformats.org/officeDocument/2006/relationships/image" Target="../media/image28.pn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openxmlformats.org/officeDocument/2006/relationships/image" Target="../media/image73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74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openxmlformats.org/officeDocument/2006/relationships/image" Target="../media/image6.png"/><Relationship Id="rId27" Type="http://schemas.openxmlformats.org/officeDocument/2006/relationships/image" Target="../media/image69.png"/><Relationship Id="rId30" Type="http://schemas.openxmlformats.org/officeDocument/2006/relationships/image" Target="../media/image27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chart" Target="../charts/chart7.xml"/><Relationship Id="rId21" Type="http://schemas.openxmlformats.org/officeDocument/2006/relationships/image" Target="../media/image21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5.png"/><Relationship Id="rId2" Type="http://schemas.openxmlformats.org/officeDocument/2006/relationships/image" Target="../media/image28.pn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openxmlformats.org/officeDocument/2006/relationships/image" Target="../media/image73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74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openxmlformats.org/officeDocument/2006/relationships/image" Target="../media/image6.png"/><Relationship Id="rId27" Type="http://schemas.openxmlformats.org/officeDocument/2006/relationships/image" Target="../media/image69.png"/><Relationship Id="rId30" Type="http://schemas.openxmlformats.org/officeDocument/2006/relationships/image" Target="../media/image27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8.png"/><Relationship Id="rId26" Type="http://schemas.openxmlformats.org/officeDocument/2006/relationships/image" Target="../media/image69.png"/><Relationship Id="rId3" Type="http://schemas.openxmlformats.org/officeDocument/2006/relationships/image" Target="../media/image74.png"/><Relationship Id="rId21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20" Type="http://schemas.openxmlformats.org/officeDocument/2006/relationships/image" Target="../media/image21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3.png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Relationship Id="rId27" Type="http://schemas.openxmlformats.org/officeDocument/2006/relationships/image" Target="../media/image7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8.png"/><Relationship Id="rId26" Type="http://schemas.openxmlformats.org/officeDocument/2006/relationships/image" Target="../media/image69.png"/><Relationship Id="rId3" Type="http://schemas.openxmlformats.org/officeDocument/2006/relationships/image" Target="../media/image74.png"/><Relationship Id="rId21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20" Type="http://schemas.openxmlformats.org/officeDocument/2006/relationships/image" Target="../media/image21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3.png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Relationship Id="rId27" Type="http://schemas.openxmlformats.org/officeDocument/2006/relationships/image" Target="../media/image73.emf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8.png"/><Relationship Id="rId26" Type="http://schemas.openxmlformats.org/officeDocument/2006/relationships/image" Target="../media/image69.png"/><Relationship Id="rId3" Type="http://schemas.openxmlformats.org/officeDocument/2006/relationships/image" Target="../media/image74.png"/><Relationship Id="rId21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20" Type="http://schemas.openxmlformats.org/officeDocument/2006/relationships/image" Target="../media/image21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3.png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Relationship Id="rId27" Type="http://schemas.openxmlformats.org/officeDocument/2006/relationships/image" Target="../media/image73.emf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8.png"/><Relationship Id="rId26" Type="http://schemas.openxmlformats.org/officeDocument/2006/relationships/image" Target="../media/image69.png"/><Relationship Id="rId3" Type="http://schemas.openxmlformats.org/officeDocument/2006/relationships/image" Target="../media/image74.png"/><Relationship Id="rId21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20" Type="http://schemas.openxmlformats.org/officeDocument/2006/relationships/image" Target="../media/image21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3.png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Relationship Id="rId27" Type="http://schemas.openxmlformats.org/officeDocument/2006/relationships/image" Target="../media/image73.emf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8.png"/><Relationship Id="rId26" Type="http://schemas.openxmlformats.org/officeDocument/2006/relationships/image" Target="../media/image69.png"/><Relationship Id="rId3" Type="http://schemas.openxmlformats.org/officeDocument/2006/relationships/image" Target="../media/image74.png"/><Relationship Id="rId21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20" Type="http://schemas.openxmlformats.org/officeDocument/2006/relationships/image" Target="../media/image21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3.png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Relationship Id="rId27" Type="http://schemas.openxmlformats.org/officeDocument/2006/relationships/image" Target="../media/image73.emf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8.png"/><Relationship Id="rId26" Type="http://schemas.openxmlformats.org/officeDocument/2006/relationships/image" Target="../media/image69.png"/><Relationship Id="rId3" Type="http://schemas.openxmlformats.org/officeDocument/2006/relationships/image" Target="../media/image74.png"/><Relationship Id="rId21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20" Type="http://schemas.openxmlformats.org/officeDocument/2006/relationships/image" Target="../media/image21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3.png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Relationship Id="rId27" Type="http://schemas.openxmlformats.org/officeDocument/2006/relationships/image" Target="../media/image73.em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8.png"/><Relationship Id="rId26" Type="http://schemas.openxmlformats.org/officeDocument/2006/relationships/image" Target="../media/image69.png"/><Relationship Id="rId3" Type="http://schemas.openxmlformats.org/officeDocument/2006/relationships/image" Target="../media/image74.png"/><Relationship Id="rId21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20" Type="http://schemas.openxmlformats.org/officeDocument/2006/relationships/image" Target="../media/image21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3.png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Relationship Id="rId27" Type="http://schemas.openxmlformats.org/officeDocument/2006/relationships/image" Target="../media/image73.emf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8.png"/><Relationship Id="rId26" Type="http://schemas.openxmlformats.org/officeDocument/2006/relationships/image" Target="../media/image69.png"/><Relationship Id="rId3" Type="http://schemas.openxmlformats.org/officeDocument/2006/relationships/image" Target="../media/image74.png"/><Relationship Id="rId21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20" Type="http://schemas.openxmlformats.org/officeDocument/2006/relationships/image" Target="../media/image21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3.png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Relationship Id="rId27" Type="http://schemas.openxmlformats.org/officeDocument/2006/relationships/image" Target="../media/image73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86.png"/><Relationship Id="rId26" Type="http://schemas.openxmlformats.org/officeDocument/2006/relationships/image" Target="../media/image24.png"/><Relationship Id="rId3" Type="http://schemas.openxmlformats.org/officeDocument/2006/relationships/image" Target="../media/image7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82.png"/><Relationship Id="rId17" Type="http://schemas.openxmlformats.org/officeDocument/2006/relationships/image" Target="../media/image85.png"/><Relationship Id="rId25" Type="http://schemas.openxmlformats.org/officeDocument/2006/relationships/image" Target="../media/image23.png"/><Relationship Id="rId2" Type="http://schemas.openxmlformats.org/officeDocument/2006/relationships/image" Target="../media/image77.jpeg"/><Relationship Id="rId16" Type="http://schemas.openxmlformats.org/officeDocument/2006/relationships/image" Target="../media/image8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1.png"/><Relationship Id="rId11" Type="http://schemas.openxmlformats.org/officeDocument/2006/relationships/image" Target="../media/image9.png"/><Relationship Id="rId24" Type="http://schemas.openxmlformats.org/officeDocument/2006/relationships/image" Target="../media/image89.png"/><Relationship Id="rId5" Type="http://schemas.openxmlformats.org/officeDocument/2006/relationships/image" Target="../media/image8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69.png"/><Relationship Id="rId10" Type="http://schemas.openxmlformats.org/officeDocument/2006/relationships/image" Target="../media/image8.png"/><Relationship Id="rId19" Type="http://schemas.openxmlformats.org/officeDocument/2006/relationships/image" Target="../media/image87.png"/><Relationship Id="rId4" Type="http://schemas.openxmlformats.org/officeDocument/2006/relationships/image" Target="../media/image79.jpeg"/><Relationship Id="rId9" Type="http://schemas.openxmlformats.org/officeDocument/2006/relationships/image" Target="../media/image7.png"/><Relationship Id="rId14" Type="http://schemas.openxmlformats.org/officeDocument/2006/relationships/image" Target="../media/image83.png"/><Relationship Id="rId22" Type="http://schemas.openxmlformats.org/officeDocument/2006/relationships/image" Target="../media/image88.png"/><Relationship Id="rId27" Type="http://schemas.openxmlformats.org/officeDocument/2006/relationships/image" Target="../media/image2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26" Type="http://schemas.openxmlformats.org/officeDocument/2006/relationships/image" Target="../media/image95.png"/><Relationship Id="rId3" Type="http://schemas.openxmlformats.org/officeDocument/2006/relationships/image" Target="../media/image92.png"/><Relationship Id="rId21" Type="http://schemas.openxmlformats.org/officeDocument/2006/relationships/image" Target="../media/image94.png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5.png"/><Relationship Id="rId2" Type="http://schemas.openxmlformats.org/officeDocument/2006/relationships/image" Target="../media/image98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9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28" Type="http://schemas.openxmlformats.org/officeDocument/2006/relationships/image" Target="../media/image73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6.png"/><Relationship Id="rId27" Type="http://schemas.openxmlformats.org/officeDocument/2006/relationships/image" Target="../media/image69.png"/><Relationship Id="rId30" Type="http://schemas.openxmlformats.org/officeDocument/2006/relationships/image" Target="../media/image97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5.png"/><Relationship Id="rId3" Type="http://schemas.openxmlformats.org/officeDocument/2006/relationships/image" Target="../media/image100.jpeg"/><Relationship Id="rId21" Type="http://schemas.openxmlformats.org/officeDocument/2006/relationships/image" Target="../media/image20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99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73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93.png"/><Relationship Id="rId15" Type="http://schemas.openxmlformats.org/officeDocument/2006/relationships/image" Target="../media/image14.png"/><Relationship Id="rId23" Type="http://schemas.openxmlformats.org/officeDocument/2006/relationships/image" Target="../media/image6.png"/><Relationship Id="rId28" Type="http://schemas.openxmlformats.org/officeDocument/2006/relationships/image" Target="../media/image6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94.png"/><Relationship Id="rId27" Type="http://schemas.openxmlformats.org/officeDocument/2006/relationships/image" Target="../media/image95.png"/><Relationship Id="rId30" Type="http://schemas.openxmlformats.org/officeDocument/2006/relationships/image" Target="../media/image96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5.png"/><Relationship Id="rId3" Type="http://schemas.openxmlformats.org/officeDocument/2006/relationships/image" Target="../media/image98.jpeg"/><Relationship Id="rId21" Type="http://schemas.openxmlformats.org/officeDocument/2006/relationships/image" Target="../media/image20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51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73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93.png"/><Relationship Id="rId15" Type="http://schemas.openxmlformats.org/officeDocument/2006/relationships/image" Target="../media/image14.png"/><Relationship Id="rId23" Type="http://schemas.openxmlformats.org/officeDocument/2006/relationships/image" Target="../media/image6.png"/><Relationship Id="rId28" Type="http://schemas.openxmlformats.org/officeDocument/2006/relationships/image" Target="../media/image6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94.png"/><Relationship Id="rId27" Type="http://schemas.openxmlformats.org/officeDocument/2006/relationships/image" Target="../media/image95.png"/><Relationship Id="rId30" Type="http://schemas.openxmlformats.org/officeDocument/2006/relationships/image" Target="../media/image96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5.png"/><Relationship Id="rId3" Type="http://schemas.openxmlformats.org/officeDocument/2006/relationships/image" Target="../media/image102.jpeg"/><Relationship Id="rId21" Type="http://schemas.openxmlformats.org/officeDocument/2006/relationships/image" Target="../media/image20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01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73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93.png"/><Relationship Id="rId15" Type="http://schemas.openxmlformats.org/officeDocument/2006/relationships/image" Target="../media/image14.png"/><Relationship Id="rId23" Type="http://schemas.openxmlformats.org/officeDocument/2006/relationships/image" Target="../media/image6.png"/><Relationship Id="rId28" Type="http://schemas.openxmlformats.org/officeDocument/2006/relationships/image" Target="../media/image6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94.png"/><Relationship Id="rId27" Type="http://schemas.openxmlformats.org/officeDocument/2006/relationships/image" Target="../media/image95.png"/><Relationship Id="rId30" Type="http://schemas.openxmlformats.org/officeDocument/2006/relationships/image" Target="../media/image96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" Type="http://schemas.openxmlformats.org/officeDocument/2006/relationships/image" Target="../media/image30.png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image" Target="../media/image29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0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1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2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25.png"/><Relationship Id="rId3" Type="http://schemas.openxmlformats.org/officeDocument/2006/relationships/image" Target="../media/image103.jpeg"/><Relationship Id="rId21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4.png"/><Relationship Id="rId2" Type="http://schemas.openxmlformats.org/officeDocument/2006/relationships/image" Target="../media/image78.png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11" Type="http://schemas.openxmlformats.org/officeDocument/2006/relationships/image" Target="../media/image58.png"/><Relationship Id="rId24" Type="http://schemas.openxmlformats.org/officeDocument/2006/relationships/image" Target="../media/image23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69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" Type="http://schemas.openxmlformats.org/officeDocument/2006/relationships/image" Target="../media/image30.png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image" Target="../media/image29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0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1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8507" y="5258118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198" y="3421831"/>
            <a:ext cx="10596033" cy="567399"/>
          </a:xfrm>
          <a:prstGeom prst="rect">
            <a:avLst/>
          </a:prstGeom>
        </p:spPr>
        <p:txBody>
          <a:bodyPr/>
          <a:lstStyle>
            <a:lvl1pPr>
              <a:defRPr sz="3079">
                <a:solidFill>
                  <a:srgbClr val="FEFFFF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181" y="6573600"/>
            <a:ext cx="9255492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096" y="6202800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1" y="4106871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2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262" y="1674000"/>
            <a:ext cx="5773014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885" y="1674000"/>
            <a:ext cx="5762244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F9C73A-7B63-46A0-AF65-FB008D7B2439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0408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8867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181" y="6573600"/>
            <a:ext cx="9255492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7492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2261" y="3456849"/>
            <a:ext cx="11820484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8567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8275" y="1321783"/>
          <a:ext cx="11624274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1331024"/>
              </p:ext>
            </p:extLst>
          </p:nvPr>
        </p:nvGraphicFramePr>
        <p:xfrm>
          <a:off x="277516" y="1348841"/>
          <a:ext cx="11592576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44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6339070"/>
              </p:ext>
            </p:extLst>
          </p:nvPr>
        </p:nvGraphicFramePr>
        <p:xfrm>
          <a:off x="278275" y="1219354"/>
          <a:ext cx="11624274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8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51509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3557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262" y="1674000"/>
            <a:ext cx="5773014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885" y="1674000"/>
            <a:ext cx="5762244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3946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227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>
            <a:lvl1pPr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0"/>
            <a:ext cx="2743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156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2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1D34A1-A85F-4AB9-A14F-720A9143490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8365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7644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2862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1812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4383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5"/>
            <a:ext cx="2819400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1" y="4524208"/>
            <a:ext cx="2812780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5"/>
            <a:ext cx="2819402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2593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_IMAGE_TEMP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>
          <a:xfrm>
            <a:off x="528322" y="1172412"/>
            <a:ext cx="3505200" cy="589915"/>
          </a:xfrm>
        </p:spPr>
        <p:txBody>
          <a:bodyPr>
            <a:normAutofit/>
          </a:bodyPr>
          <a:lstStyle>
            <a:lvl1pPr>
              <a:defRPr sz="2127" b="1" i="0" baseline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8321" y="1904129"/>
            <a:ext cx="5616987" cy="3945732"/>
          </a:xfrm>
        </p:spPr>
        <p:txBody>
          <a:bodyPr>
            <a:normAutofit/>
          </a:bodyPr>
          <a:lstStyle>
            <a:lvl1pPr>
              <a:defRPr sz="1595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5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5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5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5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8322" y="641673"/>
            <a:ext cx="3827089" cy="388937"/>
          </a:xfrm>
          <a:solidFill>
            <a:srgbClr val="00BAAD"/>
          </a:solidFill>
        </p:spPr>
        <p:txBody>
          <a:bodyPr tIns="54000" rIns="90000" bIns="39600" anchor="ctr">
            <a:noAutofit/>
          </a:bodyPr>
          <a:lstStyle>
            <a:lvl1pPr marL="0" indent="0">
              <a:buNone/>
              <a:defRPr sz="2127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2"/>
              <a:t>→ </a:t>
            </a:r>
            <a:r>
              <a:rPr lang="en-US" sz="2592"/>
              <a:t>BASIC IMAGE LAYOUT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561676" y="1"/>
            <a:ext cx="5630325" cy="6392477"/>
          </a:xfrm>
          <a:pattFill prst="pct60">
            <a:fgClr>
              <a:srgbClr val="00BAAD"/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defRPr b="1" i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IMAGE HERE </a:t>
            </a:r>
          </a:p>
        </p:txBody>
      </p:sp>
    </p:spTree>
    <p:extLst>
      <p:ext uri="{BB962C8B-B14F-4D97-AF65-F5344CB8AC3E}">
        <p14:creationId xmlns:p14="http://schemas.microsoft.com/office/powerpoint/2010/main" val="39362880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_IMAGE_TEMP_DEEPSPAC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390080"/>
          </a:xfrm>
          <a:prstGeom prst="rect">
            <a:avLst/>
          </a:prstGeom>
          <a:solidFill>
            <a:srgbClr val="043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3660129" y="4712491"/>
            <a:ext cx="2929684" cy="1450400"/>
            <a:chOff x="5991746" y="3234125"/>
            <a:chExt cx="2197263" cy="1088136"/>
          </a:xfrm>
        </p:grpSpPr>
        <p:pic>
          <p:nvPicPr>
            <p:cNvPr id="49" name="Picture 48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1746" y="3234125"/>
              <a:ext cx="1088136" cy="1088136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0873" y="3234125"/>
              <a:ext cx="1088136" cy="1088136"/>
            </a:xfrm>
            <a:prstGeom prst="rect">
              <a:avLst/>
            </a:prstGeom>
          </p:spPr>
        </p:pic>
      </p:grp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>
          <a:xfrm>
            <a:off x="528322" y="1172412"/>
            <a:ext cx="3505200" cy="589915"/>
          </a:xfrm>
        </p:spPr>
        <p:txBody>
          <a:bodyPr>
            <a:normAutofit/>
          </a:bodyPr>
          <a:lstStyle>
            <a:lvl1pPr>
              <a:defRPr sz="2127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8322" y="1904129"/>
            <a:ext cx="4162975" cy="3945732"/>
          </a:xfrm>
        </p:spPr>
        <p:txBody>
          <a:bodyPr>
            <a:normAutofit/>
          </a:bodyPr>
          <a:lstStyle>
            <a:lvl1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C1C533-B166-604B-83AE-2D37A76B0C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254" y="306617"/>
            <a:ext cx="1067175" cy="670112"/>
          </a:xfrm>
          <a:prstGeom prst="rect">
            <a:avLst/>
          </a:prstGeom>
        </p:spPr>
      </p:pic>
      <p:sp>
        <p:nvSpPr>
          <p:cNvPr id="44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5946269" y="1"/>
            <a:ext cx="6254693" cy="6402449"/>
          </a:xfrm>
          <a:custGeom>
            <a:avLst/>
            <a:gdLst>
              <a:gd name="connsiteX0" fmla="*/ 0 w 4684298"/>
              <a:gd name="connsiteY0" fmla="*/ 3715776 h 3715776"/>
              <a:gd name="connsiteX1" fmla="*/ 928944 w 4684298"/>
              <a:gd name="connsiteY1" fmla="*/ 0 h 3715776"/>
              <a:gd name="connsiteX2" fmla="*/ 4684298 w 4684298"/>
              <a:gd name="connsiteY2" fmla="*/ 0 h 3715776"/>
              <a:gd name="connsiteX3" fmla="*/ 3755354 w 4684298"/>
              <a:gd name="connsiteY3" fmla="*/ 3715776 h 3715776"/>
              <a:gd name="connsiteX4" fmla="*/ 0 w 4684298"/>
              <a:gd name="connsiteY4" fmla="*/ 3715776 h 3715776"/>
              <a:gd name="connsiteX0" fmla="*/ 0 w 4684298"/>
              <a:gd name="connsiteY0" fmla="*/ 3715776 h 3715776"/>
              <a:gd name="connsiteX1" fmla="*/ 928944 w 4684298"/>
              <a:gd name="connsiteY1" fmla="*/ 0 h 3715776"/>
              <a:gd name="connsiteX2" fmla="*/ 4684298 w 4684298"/>
              <a:gd name="connsiteY2" fmla="*/ 0 h 3715776"/>
              <a:gd name="connsiteX3" fmla="*/ 4669754 w 4684298"/>
              <a:gd name="connsiteY3" fmla="*/ 3705143 h 3715776"/>
              <a:gd name="connsiteX4" fmla="*/ 0 w 4684298"/>
              <a:gd name="connsiteY4" fmla="*/ 3715776 h 3715776"/>
              <a:gd name="connsiteX0" fmla="*/ 0 w 4684298"/>
              <a:gd name="connsiteY0" fmla="*/ 3715776 h 3715776"/>
              <a:gd name="connsiteX1" fmla="*/ 928944 w 4684298"/>
              <a:gd name="connsiteY1" fmla="*/ 0 h 3715776"/>
              <a:gd name="connsiteX2" fmla="*/ 4684298 w 4684298"/>
              <a:gd name="connsiteY2" fmla="*/ 0 h 3715776"/>
              <a:gd name="connsiteX3" fmla="*/ 3553336 w 4684298"/>
              <a:gd name="connsiteY3" fmla="*/ 3268522 h 3715776"/>
              <a:gd name="connsiteX4" fmla="*/ 0 w 4684298"/>
              <a:gd name="connsiteY4" fmla="*/ 3715776 h 3715776"/>
              <a:gd name="connsiteX0" fmla="*/ 0 w 4701652"/>
              <a:gd name="connsiteY0" fmla="*/ 3715776 h 3715776"/>
              <a:gd name="connsiteX1" fmla="*/ 928944 w 4701652"/>
              <a:gd name="connsiteY1" fmla="*/ 0 h 3715776"/>
              <a:gd name="connsiteX2" fmla="*/ 4684298 w 4701652"/>
              <a:gd name="connsiteY2" fmla="*/ 0 h 3715776"/>
              <a:gd name="connsiteX3" fmla="*/ 4701652 w 4701652"/>
              <a:gd name="connsiteY3" fmla="*/ 3713381 h 3715776"/>
              <a:gd name="connsiteX4" fmla="*/ 0 w 4701652"/>
              <a:gd name="connsiteY4" fmla="*/ 3715776 h 3715776"/>
              <a:gd name="connsiteX0" fmla="*/ 0 w 4684334"/>
              <a:gd name="connsiteY0" fmla="*/ 3715776 h 3715776"/>
              <a:gd name="connsiteX1" fmla="*/ 928944 w 4684334"/>
              <a:gd name="connsiteY1" fmla="*/ 0 h 3715776"/>
              <a:gd name="connsiteX2" fmla="*/ 4684298 w 4684334"/>
              <a:gd name="connsiteY2" fmla="*/ 0 h 3715776"/>
              <a:gd name="connsiteX3" fmla="*/ 4010536 w 4684334"/>
              <a:gd name="connsiteY3" fmla="*/ 3416809 h 3715776"/>
              <a:gd name="connsiteX4" fmla="*/ 0 w 4684334"/>
              <a:gd name="connsiteY4" fmla="*/ 3715776 h 3715776"/>
              <a:gd name="connsiteX0" fmla="*/ 0 w 4691020"/>
              <a:gd name="connsiteY0" fmla="*/ 3715776 h 3721620"/>
              <a:gd name="connsiteX1" fmla="*/ 928944 w 4691020"/>
              <a:gd name="connsiteY1" fmla="*/ 0 h 3721620"/>
              <a:gd name="connsiteX2" fmla="*/ 4684298 w 4691020"/>
              <a:gd name="connsiteY2" fmla="*/ 0 h 3721620"/>
              <a:gd name="connsiteX3" fmla="*/ 4691020 w 4691020"/>
              <a:gd name="connsiteY3" fmla="*/ 3721620 h 3721620"/>
              <a:gd name="connsiteX4" fmla="*/ 0 w 4691020"/>
              <a:gd name="connsiteY4" fmla="*/ 3715776 h 37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020" h="3721620">
                <a:moveTo>
                  <a:pt x="0" y="3715776"/>
                </a:moveTo>
                <a:lnTo>
                  <a:pt x="928944" y="0"/>
                </a:lnTo>
                <a:lnTo>
                  <a:pt x="4684298" y="0"/>
                </a:lnTo>
                <a:cubicBezTo>
                  <a:pt x="4690083" y="1237794"/>
                  <a:pt x="4685235" y="2483826"/>
                  <a:pt x="4691020" y="3721620"/>
                </a:cubicBezTo>
                <a:lnTo>
                  <a:pt x="0" y="3715776"/>
                </a:lnTo>
                <a:close/>
              </a:path>
            </a:pathLst>
          </a:custGeom>
          <a:pattFill prst="pct70">
            <a:fgClr>
              <a:srgbClr val="00BAAD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rmAutofit/>
          </a:bodyPr>
          <a:lstStyle>
            <a:lvl1pPr marL="227909" marR="0" indent="-227909" algn="ctr" defTabSz="911635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1" b="1" i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IMAGE HERE 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8322" y="641673"/>
            <a:ext cx="3827089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1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2"/>
              <a:t>→ </a:t>
            </a:r>
            <a:r>
              <a:rPr lang="en-US" sz="2592"/>
              <a:t>BASIC IMAGE LAYOUT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442" y="1762326"/>
            <a:ext cx="315181" cy="312501"/>
          </a:xfrm>
          <a:prstGeom prst="rect">
            <a:avLst/>
          </a:prstGeom>
        </p:spPr>
      </p:pic>
      <p:pic>
        <p:nvPicPr>
          <p:cNvPr id="46" name="Picture 45" descr="PPT_Footer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192000" cy="488800"/>
          </a:xfrm>
          <a:prstGeom prst="rect">
            <a:avLst/>
          </a:prstGeom>
        </p:spPr>
      </p:pic>
      <p:sp>
        <p:nvSpPr>
          <p:cNvPr id="52" name="Text Box 38"/>
          <p:cNvSpPr txBox="1">
            <a:spLocks noChangeArrowheads="1"/>
          </p:cNvSpPr>
          <p:nvPr userDrawn="1"/>
        </p:nvSpPr>
        <p:spPr bwMode="auto">
          <a:xfrm>
            <a:off x="220800" y="6098917"/>
            <a:ext cx="6688666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3" noProof="0">
                <a:solidFill>
                  <a:schemeClr val="bg1"/>
                </a:solidFill>
              </a:rPr>
              <a:t>ESA UNCLASSIFIED</a:t>
            </a:r>
            <a:endParaRPr lang="en-GB" sz="1063" noProof="0">
              <a:solidFill>
                <a:schemeClr val="bg1"/>
              </a:solidFill>
            </a:endParaRPr>
          </a:p>
        </p:txBody>
      </p:sp>
      <p:sp>
        <p:nvSpPr>
          <p:cNvPr id="53" name="Text Box 34"/>
          <p:cNvSpPr txBox="1">
            <a:spLocks noChangeAspect="1" noChangeArrowheads="1"/>
          </p:cNvSpPr>
          <p:nvPr userDrawn="1"/>
        </p:nvSpPr>
        <p:spPr bwMode="auto">
          <a:xfrm>
            <a:off x="5973785" y="6105718"/>
            <a:ext cx="6027299" cy="19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1063" noProof="1">
                <a:solidFill>
                  <a:schemeClr val="bg2"/>
                </a:solidFill>
              </a:rPr>
              <a:t>ESA | 01/01/2016 | Slide  </a:t>
            </a:r>
            <a:fld id="{71EAD4F2-866B-304A-9A50-FC7592816342}" type="slidenum">
              <a:rPr lang="en-GB" sz="1063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1063" noProof="1">
              <a:solidFill>
                <a:schemeClr val="bg2"/>
              </a:solidFill>
            </a:endParaRP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230400" y="6554656"/>
            <a:ext cx="9102222" cy="148646"/>
            <a:chOff x="172269" y="6621494"/>
            <a:chExt cx="6826666" cy="111519"/>
          </a:xfrm>
        </p:grpSpPr>
        <p:pic>
          <p:nvPicPr>
            <p:cNvPr id="55" name="Picture 54" descr="at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be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a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dk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si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3439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194"/>
            <a:ext cx="11763662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2167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</a:t>
            </a:r>
            <a:r>
              <a:rPr lang="en-GB" noProof="0"/>
              <a:t>EDIT</a:t>
            </a:r>
            <a:r>
              <a:rPr lang="en-US"/>
              <a:t>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7566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3148"/>
          </a:solidFill>
        </p:spPr>
        <p:txBody>
          <a:bodyPr wrap="square" lIns="0" tIns="0" rIns="0" bIns="0" rtlCol="0"/>
          <a:lstStyle/>
          <a:p>
            <a:endParaRPr sz="1794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077" y="6569965"/>
            <a:ext cx="217931" cy="14325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410" y="6569965"/>
            <a:ext cx="217919" cy="14325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264" y="6569965"/>
            <a:ext cx="217931" cy="14325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9598" y="6569965"/>
            <a:ext cx="217931" cy="14325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11453" y="6569965"/>
            <a:ext cx="217931" cy="14325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81784" y="6569965"/>
            <a:ext cx="217931" cy="14325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53641" y="6569965"/>
            <a:ext cx="217919" cy="14325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23975" y="6569965"/>
            <a:ext cx="217919" cy="14325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195829" y="6569965"/>
            <a:ext cx="217931" cy="14325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67686" y="6569965"/>
            <a:ext cx="217931" cy="14325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938016" y="6569965"/>
            <a:ext cx="217931" cy="14325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09873" y="6569965"/>
            <a:ext cx="217919" cy="14325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80205" y="6569965"/>
            <a:ext cx="217919" cy="143254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052060" y="6569965"/>
            <a:ext cx="217931" cy="1432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422392" y="6569965"/>
            <a:ext cx="217931" cy="143254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794249" y="6569965"/>
            <a:ext cx="217931" cy="143254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164580" y="6569965"/>
            <a:ext cx="217931" cy="14325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536437" y="6569965"/>
            <a:ext cx="217919" cy="143254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906771" y="6569965"/>
            <a:ext cx="217919" cy="143254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648956" y="6569965"/>
            <a:ext cx="217931" cy="143254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020812" y="6569965"/>
            <a:ext cx="217931" cy="143254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278625" y="6569965"/>
            <a:ext cx="217931" cy="143254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558785" y="6569965"/>
            <a:ext cx="216406" cy="143254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8918453" y="6569966"/>
            <a:ext cx="216535" cy="70485"/>
          </a:xfrm>
          <a:custGeom>
            <a:avLst/>
            <a:gdLst/>
            <a:ahLst/>
            <a:cxnLst/>
            <a:rect l="l" t="t" r="r" b="b"/>
            <a:pathLst>
              <a:path w="216534" h="70484">
                <a:moveTo>
                  <a:pt x="0" y="70267"/>
                </a:moveTo>
                <a:lnTo>
                  <a:pt x="216404" y="70267"/>
                </a:lnTo>
                <a:lnTo>
                  <a:pt x="216404" y="0"/>
                </a:lnTo>
                <a:lnTo>
                  <a:pt x="0" y="0"/>
                </a:lnTo>
                <a:lnTo>
                  <a:pt x="0" y="70267"/>
                </a:lnTo>
                <a:close/>
              </a:path>
            </a:pathLst>
          </a:custGeom>
          <a:solidFill>
            <a:srgbClr val="FCB813"/>
          </a:solidFill>
        </p:spPr>
        <p:txBody>
          <a:bodyPr wrap="square" lIns="0" tIns="0" rIns="0" bIns="0" rtlCol="0"/>
          <a:lstStyle/>
          <a:p>
            <a:endParaRPr sz="1794"/>
          </a:p>
        </p:txBody>
      </p:sp>
      <p:sp>
        <p:nvSpPr>
          <p:cNvPr id="41" name="bg object 41"/>
          <p:cNvSpPr/>
          <p:nvPr/>
        </p:nvSpPr>
        <p:spPr>
          <a:xfrm>
            <a:off x="8918453" y="6640234"/>
            <a:ext cx="216535" cy="73025"/>
          </a:xfrm>
          <a:custGeom>
            <a:avLst/>
            <a:gdLst/>
            <a:ahLst/>
            <a:cxnLst/>
            <a:rect l="l" t="t" r="r" b="b"/>
            <a:pathLst>
              <a:path w="216534" h="73025">
                <a:moveTo>
                  <a:pt x="216404" y="72534"/>
                </a:moveTo>
                <a:lnTo>
                  <a:pt x="0" y="72534"/>
                </a:lnTo>
                <a:lnTo>
                  <a:pt x="0" y="0"/>
                </a:lnTo>
                <a:lnTo>
                  <a:pt x="216404" y="0"/>
                </a:lnTo>
                <a:lnTo>
                  <a:pt x="216404" y="72534"/>
                </a:lnTo>
                <a:close/>
              </a:path>
            </a:pathLst>
          </a:custGeom>
          <a:solidFill>
            <a:srgbClr val="C1272C"/>
          </a:solidFill>
        </p:spPr>
        <p:txBody>
          <a:bodyPr wrap="square" lIns="0" tIns="0" rIns="0" bIns="0" rtlCol="0"/>
          <a:lstStyle/>
          <a:p>
            <a:endParaRPr sz="1794"/>
          </a:p>
        </p:txBody>
      </p:sp>
      <p:sp>
        <p:nvSpPr>
          <p:cNvPr id="42" name="bg object 42"/>
          <p:cNvSpPr/>
          <p:nvPr/>
        </p:nvSpPr>
        <p:spPr>
          <a:xfrm>
            <a:off x="8918453" y="6615751"/>
            <a:ext cx="216535" cy="48896"/>
          </a:xfrm>
          <a:custGeom>
            <a:avLst/>
            <a:gdLst/>
            <a:ahLst/>
            <a:cxnLst/>
            <a:rect l="l" t="t" r="r" b="b"/>
            <a:pathLst>
              <a:path w="216534" h="48895">
                <a:moveTo>
                  <a:pt x="216404" y="48507"/>
                </a:moveTo>
                <a:lnTo>
                  <a:pt x="0" y="48507"/>
                </a:lnTo>
                <a:lnTo>
                  <a:pt x="0" y="0"/>
                </a:lnTo>
                <a:lnTo>
                  <a:pt x="216404" y="0"/>
                </a:lnTo>
                <a:lnTo>
                  <a:pt x="216404" y="48507"/>
                </a:lnTo>
                <a:close/>
              </a:path>
            </a:pathLst>
          </a:custGeom>
          <a:solidFill>
            <a:srgbClr val="006A44"/>
          </a:solidFill>
        </p:spPr>
        <p:txBody>
          <a:bodyPr wrap="square" lIns="0" tIns="0" rIns="0" bIns="0" rtlCol="0"/>
          <a:lstStyle/>
          <a:p>
            <a:endParaRPr sz="1794"/>
          </a:p>
        </p:txBody>
      </p:sp>
      <p:pic>
        <p:nvPicPr>
          <p:cNvPr id="43" name="bg object 4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639302" y="6569965"/>
            <a:ext cx="216406" cy="143254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278113" y="6569965"/>
            <a:ext cx="217931" cy="143254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343390" y="6585205"/>
            <a:ext cx="1636774" cy="10667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331197" y="3"/>
            <a:ext cx="1860803" cy="1097279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220980" y="6422802"/>
            <a:ext cx="11736071" cy="0"/>
          </a:xfrm>
          <a:custGeom>
            <a:avLst/>
            <a:gdLst/>
            <a:ahLst/>
            <a:cxnLst/>
            <a:rect l="l" t="t" r="r" b="b"/>
            <a:pathLst>
              <a:path w="11736070">
                <a:moveTo>
                  <a:pt x="0" y="0"/>
                </a:moveTo>
                <a:lnTo>
                  <a:pt x="11735993" y="0"/>
                </a:lnTo>
              </a:path>
            </a:pathLst>
          </a:custGeom>
          <a:ln w="7810">
            <a:solidFill>
              <a:srgbClr val="FDFFFF"/>
            </a:solidFill>
          </a:ln>
        </p:spPr>
        <p:txBody>
          <a:bodyPr wrap="square" lIns="0" tIns="0" rIns="0" bIns="0" rtlCol="0"/>
          <a:lstStyle/>
          <a:p>
            <a:endParaRPr sz="1794"/>
          </a:p>
        </p:txBody>
      </p:sp>
      <p:sp>
        <p:nvSpPr>
          <p:cNvPr id="48" name="bg object 48"/>
          <p:cNvSpPr/>
          <p:nvPr/>
        </p:nvSpPr>
        <p:spPr>
          <a:xfrm>
            <a:off x="0" y="6426707"/>
            <a:ext cx="12192000" cy="431800"/>
          </a:xfrm>
          <a:custGeom>
            <a:avLst/>
            <a:gdLst/>
            <a:ahLst/>
            <a:cxnLst/>
            <a:rect l="l" t="t" r="r" b="b"/>
            <a:pathLst>
              <a:path w="12192000" h="431800">
                <a:moveTo>
                  <a:pt x="12192000" y="0"/>
                </a:moveTo>
                <a:lnTo>
                  <a:pt x="0" y="0"/>
                </a:lnTo>
                <a:lnTo>
                  <a:pt x="0" y="431291"/>
                </a:lnTo>
                <a:lnTo>
                  <a:pt x="12192000" y="4312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3148"/>
          </a:solidFill>
        </p:spPr>
        <p:txBody>
          <a:bodyPr wrap="square" lIns="0" tIns="0" rIns="0" bIns="0" rtlCol="0"/>
          <a:lstStyle/>
          <a:p>
            <a:endParaRPr sz="1794"/>
          </a:p>
        </p:txBody>
      </p:sp>
      <p:sp>
        <p:nvSpPr>
          <p:cNvPr id="49" name="bg object 49"/>
          <p:cNvSpPr/>
          <p:nvPr/>
        </p:nvSpPr>
        <p:spPr>
          <a:xfrm>
            <a:off x="217933" y="882396"/>
            <a:ext cx="11768455" cy="0"/>
          </a:xfrm>
          <a:custGeom>
            <a:avLst/>
            <a:gdLst/>
            <a:ahLst/>
            <a:cxnLst/>
            <a:rect l="l" t="t" r="r" b="b"/>
            <a:pathLst>
              <a:path w="11768455">
                <a:moveTo>
                  <a:pt x="0" y="0"/>
                </a:moveTo>
                <a:lnTo>
                  <a:pt x="11768404" y="0"/>
                </a:lnTo>
              </a:path>
            </a:pathLst>
          </a:custGeom>
          <a:ln w="9525">
            <a:solidFill>
              <a:srgbClr val="FDFFFF"/>
            </a:solidFill>
          </a:ln>
        </p:spPr>
        <p:txBody>
          <a:bodyPr wrap="square" lIns="0" tIns="0" rIns="0" bIns="0" rtlCol="0"/>
          <a:lstStyle/>
          <a:p>
            <a:endParaRPr sz="1794"/>
          </a:p>
        </p:txBody>
      </p:sp>
      <p:pic>
        <p:nvPicPr>
          <p:cNvPr id="50" name="bg object 5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331198" y="3"/>
            <a:ext cx="1860803" cy="10972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5561" y="182356"/>
            <a:ext cx="11780878" cy="461523"/>
          </a:xfrm>
        </p:spPr>
        <p:txBody>
          <a:bodyPr lIns="0" tIns="0" rIns="0" bIns="0"/>
          <a:lstStyle>
            <a:lvl1pPr>
              <a:defRPr sz="2991" b="1" i="0">
                <a:solidFill>
                  <a:srgbClr val="FDFF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8865" y="1103104"/>
            <a:ext cx="4961255" cy="299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94" b="0" i="0">
                <a:solidFill>
                  <a:srgbClr val="8196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99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371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E95074FC-90B8-4B56-BD4B-F0811B2E09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0"/>
            <a:ext cx="2743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E1F460-950B-425E-B5D1-80B3597D930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12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8B9D84-E353-4864-96E7-23BBF52A7D38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30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E94D7-200B-499D-8560-F14FD5A2D412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006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283FBC-1301-40DC-A42B-EBA4F27E6D33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18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45158A-2A8D-437F-903C-C03187D0BC74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168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5"/>
            <a:ext cx="2819400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1" y="4524208"/>
            <a:ext cx="2812780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5"/>
            <a:ext cx="2819402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500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00B2A-FA06-0A4F-934E-0CA1A4878070}"/>
              </a:ext>
            </a:extLst>
          </p:cNvPr>
          <p:cNvSpPr/>
          <p:nvPr userDrawn="1"/>
        </p:nvSpPr>
        <p:spPr>
          <a:xfrm>
            <a:off x="-18137" y="-1"/>
            <a:ext cx="12210137" cy="6858001"/>
          </a:xfrm>
          <a:prstGeom prst="rect">
            <a:avLst/>
          </a:prstGeom>
          <a:gradFill>
            <a:gsLst>
              <a:gs pos="100000">
                <a:srgbClr val="003249">
                  <a:alpha val="85000"/>
                </a:srgbClr>
              </a:gs>
              <a:gs pos="50000">
                <a:srgbClr val="003249">
                  <a:alpha val="0"/>
                </a:srgbClr>
              </a:gs>
              <a:gs pos="0">
                <a:srgbClr val="003249">
                  <a:alpha val="8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2996" y="4744151"/>
            <a:ext cx="6274800" cy="1439794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799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40"/>
            <a:ext cx="11741011" cy="563779"/>
          </a:xfrm>
        </p:spPr>
        <p:txBody>
          <a:bodyPr anchor="b" anchorCtr="0">
            <a:noAutofit/>
          </a:bodyPr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8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Name Surname</a:t>
            </a:r>
          </a:p>
          <a:p>
            <a:pPr lvl="0"/>
            <a:r>
              <a:rPr lang="it-IT" err="1"/>
              <a:t>Where</a:t>
            </a:r>
            <a:r>
              <a:rPr lang="it-IT"/>
              <a:t> are </a:t>
            </a:r>
            <a:r>
              <a:rPr lang="it-IT" err="1"/>
              <a:t>you</a:t>
            </a:r>
            <a:r>
              <a:rPr lang="it-IT"/>
              <a:t> </a:t>
            </a:r>
            <a:r>
              <a:rPr lang="it-IT" err="1"/>
              <a:t>today</a:t>
            </a:r>
            <a:r>
              <a:rPr lang="it-IT"/>
              <a:t>?</a:t>
            </a:r>
          </a:p>
          <a:p>
            <a:pPr lvl="0"/>
            <a:r>
              <a:rPr lang="it-IT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211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8005"/>
            <a:ext cx="11763663" cy="552915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728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26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181" y="6573600"/>
            <a:ext cx="9255492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69177D-0A1A-473D-A441-30308DA5D342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207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6D1F80-7654-0E47-8F32-B1E8C6340E74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201" name="Picture 200" descr="at.png">
              <a:extLst>
                <a:ext uri="{FF2B5EF4-FFF2-40B4-BE49-F238E27FC236}">
                  <a16:creationId xmlns:a16="http://schemas.microsoft.com/office/drawing/2014/main" id="{5E461615-D7E0-AE4E-9FA9-C43A9099C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 descr="be.png">
              <a:extLst>
                <a:ext uri="{FF2B5EF4-FFF2-40B4-BE49-F238E27FC236}">
                  <a16:creationId xmlns:a16="http://schemas.microsoft.com/office/drawing/2014/main" id="{0DAF65D3-4826-8A4B-97FA-344AFBA1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 descr="ch.png">
              <a:extLst>
                <a:ext uri="{FF2B5EF4-FFF2-40B4-BE49-F238E27FC236}">
                  <a16:creationId xmlns:a16="http://schemas.microsoft.com/office/drawing/2014/main" id="{8FBB5003-EEA5-A04B-8BA3-4D19A2036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 descr="cz.png">
              <a:extLst>
                <a:ext uri="{FF2B5EF4-FFF2-40B4-BE49-F238E27FC236}">
                  <a16:creationId xmlns:a16="http://schemas.microsoft.com/office/drawing/2014/main" id="{BD9B7C97-04C1-0E45-9D1B-2CA73EE03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 descr="de.png">
              <a:extLst>
                <a:ext uri="{FF2B5EF4-FFF2-40B4-BE49-F238E27FC236}">
                  <a16:creationId xmlns:a16="http://schemas.microsoft.com/office/drawing/2014/main" id="{9F66DB14-8526-414A-96E9-9361C750E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 descr="dk.png">
              <a:extLst>
                <a:ext uri="{FF2B5EF4-FFF2-40B4-BE49-F238E27FC236}">
                  <a16:creationId xmlns:a16="http://schemas.microsoft.com/office/drawing/2014/main" id="{2E1AD40D-06D5-0942-AA71-43BA27B5C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 descr="ee.png">
              <a:extLst>
                <a:ext uri="{FF2B5EF4-FFF2-40B4-BE49-F238E27FC236}">
                  <a16:creationId xmlns:a16="http://schemas.microsoft.com/office/drawing/2014/main" id="{75D2729B-4306-3D4F-AA2D-367EA68E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 descr="es.png">
              <a:extLst>
                <a:ext uri="{FF2B5EF4-FFF2-40B4-BE49-F238E27FC236}">
                  <a16:creationId xmlns:a16="http://schemas.microsoft.com/office/drawing/2014/main" id="{E1843977-92E8-DA4A-B3DB-93D08AE32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 descr="fi.png">
              <a:extLst>
                <a:ext uri="{FF2B5EF4-FFF2-40B4-BE49-F238E27FC236}">
                  <a16:creationId xmlns:a16="http://schemas.microsoft.com/office/drawing/2014/main" id="{C2C0EE73-92F6-D841-83F1-E72ACFBEFF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 descr="fr.png">
              <a:extLst>
                <a:ext uri="{FF2B5EF4-FFF2-40B4-BE49-F238E27FC236}">
                  <a16:creationId xmlns:a16="http://schemas.microsoft.com/office/drawing/2014/main" id="{BD2DB7D8-71F8-4C44-AE21-7AEE277D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Picture 210" descr="gr.png">
              <a:extLst>
                <a:ext uri="{FF2B5EF4-FFF2-40B4-BE49-F238E27FC236}">
                  <a16:creationId xmlns:a16="http://schemas.microsoft.com/office/drawing/2014/main" id="{87F8565D-C719-CB48-89A8-94EA45640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Picture 211" descr="hu.png">
              <a:extLst>
                <a:ext uri="{FF2B5EF4-FFF2-40B4-BE49-F238E27FC236}">
                  <a16:creationId xmlns:a16="http://schemas.microsoft.com/office/drawing/2014/main" id="{CE45FD53-B4E4-A041-A7FF-E886F1FD8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212" descr="ie.png">
              <a:extLst>
                <a:ext uri="{FF2B5EF4-FFF2-40B4-BE49-F238E27FC236}">
                  <a16:creationId xmlns:a16="http://schemas.microsoft.com/office/drawing/2014/main" id="{CBB6CC6A-E766-8B41-BD74-ABB12A692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13" descr="it.png">
              <a:extLst>
                <a:ext uri="{FF2B5EF4-FFF2-40B4-BE49-F238E27FC236}">
                  <a16:creationId xmlns:a16="http://schemas.microsoft.com/office/drawing/2014/main" id="{E4E96C20-A8CB-674A-A1E8-10C9AF163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14" descr="lu.png">
              <a:extLst>
                <a:ext uri="{FF2B5EF4-FFF2-40B4-BE49-F238E27FC236}">
                  <a16:creationId xmlns:a16="http://schemas.microsoft.com/office/drawing/2014/main" id="{92831380-A10D-884E-9BED-97F9BDEEBA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6" name="Picture 215" descr="nl.png">
              <a:extLst>
                <a:ext uri="{FF2B5EF4-FFF2-40B4-BE49-F238E27FC236}">
                  <a16:creationId xmlns:a16="http://schemas.microsoft.com/office/drawing/2014/main" id="{FCD38D3F-E9F0-D84D-A774-4970ED3EC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7" name="Picture 216" descr="no.png">
              <a:extLst>
                <a:ext uri="{FF2B5EF4-FFF2-40B4-BE49-F238E27FC236}">
                  <a16:creationId xmlns:a16="http://schemas.microsoft.com/office/drawing/2014/main" id="{5BF59EF4-4008-2B41-BF02-E51C759F3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Picture 217" descr="pl.png">
              <a:extLst>
                <a:ext uri="{FF2B5EF4-FFF2-40B4-BE49-F238E27FC236}">
                  <a16:creationId xmlns:a16="http://schemas.microsoft.com/office/drawing/2014/main" id="{623FA197-1EC1-A44A-8E9A-AC99119A0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218" descr="pt.png">
              <a:extLst>
                <a:ext uri="{FF2B5EF4-FFF2-40B4-BE49-F238E27FC236}">
                  <a16:creationId xmlns:a16="http://schemas.microsoft.com/office/drawing/2014/main" id="{1A72D0C1-2EC4-1645-949D-877949C01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219" descr="ro.png">
              <a:extLst>
                <a:ext uri="{FF2B5EF4-FFF2-40B4-BE49-F238E27FC236}">
                  <a16:creationId xmlns:a16="http://schemas.microsoft.com/office/drawing/2014/main" id="{6D6E7A0C-7415-3A40-83CF-F06468DE1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20" descr="se.png">
              <a:extLst>
                <a:ext uri="{FF2B5EF4-FFF2-40B4-BE49-F238E27FC236}">
                  <a16:creationId xmlns:a16="http://schemas.microsoft.com/office/drawing/2014/main" id="{AE061E90-4225-134F-89B1-81143614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21" descr="uk.png">
              <a:extLst>
                <a:ext uri="{FF2B5EF4-FFF2-40B4-BE49-F238E27FC236}">
                  <a16:creationId xmlns:a16="http://schemas.microsoft.com/office/drawing/2014/main" id="{BEEF7B18-7E4B-0E49-8C10-CD484B9A7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ca.png">
              <a:extLst>
                <a:ext uri="{FF2B5EF4-FFF2-40B4-BE49-F238E27FC236}">
                  <a16:creationId xmlns:a16="http://schemas.microsoft.com/office/drawing/2014/main" id="{E8751E0A-41E6-6D43-980E-BF830F9DB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0BBD7D6-2EAA-2B40-ABBB-33405E2CF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25" name="Picture 224" descr="si.png">
              <a:extLst>
                <a:ext uri="{FF2B5EF4-FFF2-40B4-BE49-F238E27FC236}">
                  <a16:creationId xmlns:a16="http://schemas.microsoft.com/office/drawing/2014/main" id="{E7981EC3-C022-5E4D-9082-1C236E033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9466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13"/>
          <a:stretch/>
        </p:blipFill>
        <p:spPr>
          <a:xfrm>
            <a:off x="2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393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0654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/>
        </p:nvGraphicFramePr>
        <p:xfrm>
          <a:off x="278275" y="1348841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411BC9-CCA6-1E4E-B8D9-B88A6706D28F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22BE22C5-BEB6-6544-A756-E7C18DB36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E42ED649-6E58-3547-86C1-C4B547F84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7BFD50EA-8FEE-DE46-9380-5D08D9DE9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AE34DBD1-1BC0-3F4D-B2DC-5E4110AB8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E0AF12B9-32DA-7E47-80B6-0B80430F6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02410907-428B-B342-8D89-9D5ABA54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B55D9AC-CF4B-E042-A945-162E589FB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647BE302-A348-DB40-97B9-875EC2039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6A560263-39A2-A847-ABFA-69CB817B7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1FE7A2A4-9C0D-844B-B995-498B3F910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4B2314C-BB25-0F4A-896D-4F9E74542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E5ECFD0D-50C6-5047-A0ED-629A1A29A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B60C288-3D1E-A745-AFFF-9839830AB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4078DA4C-5209-AE4B-B55E-3F076E941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E90B1D5-F160-4E46-A6ED-7CA100E32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3604560C-FE16-1D4E-93B5-550DB325B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FDE91A33-E5AF-1A45-AF1B-AD5A4F809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02CBAB74-52BF-424A-B290-F3E52411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5AD31351-CC0A-9C4D-94F0-D31DD71E6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E6B637EA-B222-CC4B-A20D-DF7B0E58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285839FE-DF59-BA44-819C-483C81AC4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5DF5D998-65C3-E749-B0DA-ADC7E251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820FDFF3-0480-F34E-8366-282C33365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320E3863-E16A-1040-8CB2-EBED88461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5E8B372F-C0DB-2145-98A6-DA9A1AC8F0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/>
        </p:nvGraphicFramePr>
        <p:xfrm>
          <a:off x="278275" y="1244314"/>
          <a:ext cx="11624275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861476C-7879-6F49-90D8-B385D0639ACB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C4090C0D-7B60-9F41-B7D8-AB17CD4A3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0CA5F9EA-5BE1-8F45-89C7-C285B715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2C1C5C79-9FC3-5A4F-9F5C-A54CDDBC6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CA76D5F-7AA0-FE46-9C6A-BF6400A8E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D1E4418F-9421-BF4E-8BE9-8F20B4565B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EEA03E79-AA50-BB41-85B6-B0868E070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A59CD69-9182-8741-A417-84C988C25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C26D31E8-DCA0-E049-B12B-B0E3270B7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865A4892-EDD2-0249-A218-18F1EB4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D9D81215-FCC2-F446-9DFD-F2EAC1706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1B41A6E-74FD-D540-9489-640A21AD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1ADCF6C-B73A-DF48-B2FD-9FC11E040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054F8EB4-7D41-D140-9BDE-CDF347703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FC57BAA7-6D0B-8847-B03F-5A3CA06F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8EE43D0E-8923-7244-957B-ED6CDC270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BE2A36-D8B3-C549-852D-42CBDF209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19BCE3D1-336F-FD46-A49F-2F1873D82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8D41C1AF-A451-0C45-A7C0-5A749C7C6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1746A750-BB27-8C41-8F3C-B28F6ADA0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C2DD2117-9A53-D64D-AAB0-87655A53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955D720C-6F99-0841-A309-EBF974588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8D91453F-AAB3-5D4D-9759-4A6A7D5C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C376826-B3B5-984F-8DF8-37D874ABE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D870D81-987E-1340-AD11-1DD4FA3D3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3B731A3B-1F04-4443-AFD5-59ED5250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3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3"/>
            <a:ext cx="11763663" cy="551476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4241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419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799"/>
            </a:lvl1pPr>
            <a:lvl2pPr>
              <a:defRPr sz="17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799"/>
            </a:lvl1pPr>
            <a:lvl2pPr>
              <a:defRPr sz="17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6248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255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3"/>
            <a:ext cx="11763663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281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8867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63661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181" y="6573600"/>
            <a:ext cx="9255492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07C0CE-868D-441F-9172-855E6BBC9937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D9BD8BD-E627-4DB4-995D-EF9C10CE7A3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509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3"/>
            <a:ext cx="11763663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3447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1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3"/>
            <a:ext cx="11763663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7760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3"/>
            <a:ext cx="11763663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992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3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0425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9" y="4524206"/>
            <a:ext cx="2812781" cy="314494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7" y="1740023"/>
            <a:ext cx="2819403" cy="261521"/>
          </a:xfrm>
          <a:prstGeom prst="rect">
            <a:avLst/>
          </a:prstGeom>
        </p:spPr>
        <p:txBody>
          <a:bodyPr vert="horz" lIns="91412" tIns="45706" rIns="91412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11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297" y="2041526"/>
            <a:ext cx="2819403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9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7" y="4406773"/>
            <a:ext cx="2819403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72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ESA-DTIA-HO-2020-0060 | UKSA-ESA Bilateral 10.11.2020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431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5740" y="996104"/>
            <a:ext cx="11664000" cy="5097600"/>
          </a:xfrm>
        </p:spPr>
        <p:txBody>
          <a:bodyPr/>
          <a:lstStyle>
            <a:lvl1pPr marL="380876" indent="-380876">
              <a:spcBef>
                <a:spcPts val="576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596" marR="0" indent="0" algn="l" defTabSz="1218744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6954" indent="-380858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399"/>
              <a:t>First level. </a:t>
            </a:r>
          </a:p>
          <a:p>
            <a:pPr marL="1079596" marR="0" lvl="1" indent="0" algn="l" defTabSz="1218744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399"/>
              <a:t> </a:t>
            </a:r>
            <a:r>
              <a:rPr lang="en-US" sz="2399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968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992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704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3"/>
            <a:ext cx="11763663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10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8867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181" y="6573600"/>
            <a:ext cx="9255492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D0BD0C-90FA-4A65-A211-20F51E262112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218FD4-D33E-4CCA-83D9-138CB8B5B440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69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03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7" y="-3"/>
            <a:ext cx="12210137" cy="6858003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40"/>
            <a:ext cx="11741011" cy="563779"/>
          </a:xfrm>
        </p:spPr>
        <p:txBody>
          <a:bodyPr anchor="b" anchorCtr="0">
            <a:noAutofit/>
          </a:bodyPr>
          <a:lstStyle>
            <a:lvl1pPr>
              <a:defRPr sz="3999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8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383" y="6202584"/>
            <a:ext cx="24978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78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5"/>
            <a:ext cx="11763663" cy="5529156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428DC18-6100-4A4C-B0B6-D372F1EC6582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BD5C580-5151-EA44-BFDE-6189084E0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t.png">
              <a:extLst>
                <a:ext uri="{FF2B5EF4-FFF2-40B4-BE49-F238E27FC236}">
                  <a16:creationId xmlns:a16="http://schemas.microsoft.com/office/drawing/2014/main" id="{EFFE82F2-BDCE-CD46-AF4F-63C81090B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be.png">
              <a:extLst>
                <a:ext uri="{FF2B5EF4-FFF2-40B4-BE49-F238E27FC236}">
                  <a16:creationId xmlns:a16="http://schemas.microsoft.com/office/drawing/2014/main" id="{CCE40969-9612-2B48-BCA2-66F083E8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dk.png">
              <a:extLst>
                <a:ext uri="{FF2B5EF4-FFF2-40B4-BE49-F238E27FC236}">
                  <a16:creationId xmlns:a16="http://schemas.microsoft.com/office/drawing/2014/main" id="{1A2C2F64-F6BC-0A4C-B913-608CC001B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es.png">
              <a:extLst>
                <a:ext uri="{FF2B5EF4-FFF2-40B4-BE49-F238E27FC236}">
                  <a16:creationId xmlns:a16="http://schemas.microsoft.com/office/drawing/2014/main" id="{D9A8FD1D-ADC6-9041-8C4E-2DFC8D026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e.png">
              <a:extLst>
                <a:ext uri="{FF2B5EF4-FFF2-40B4-BE49-F238E27FC236}">
                  <a16:creationId xmlns:a16="http://schemas.microsoft.com/office/drawing/2014/main" id="{8D35EA88-8390-9E4B-A747-3C09A1CFA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fi.png">
              <a:extLst>
                <a:ext uri="{FF2B5EF4-FFF2-40B4-BE49-F238E27FC236}">
                  <a16:creationId xmlns:a16="http://schemas.microsoft.com/office/drawing/2014/main" id="{AE3DD92A-64D1-ED4F-AEC1-664A2DD962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r.png">
              <a:extLst>
                <a:ext uri="{FF2B5EF4-FFF2-40B4-BE49-F238E27FC236}">
                  <a16:creationId xmlns:a16="http://schemas.microsoft.com/office/drawing/2014/main" id="{6316C1C8-38AF-8F41-B119-7D3911FA1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gr.png">
              <a:extLst>
                <a:ext uri="{FF2B5EF4-FFF2-40B4-BE49-F238E27FC236}">
                  <a16:creationId xmlns:a16="http://schemas.microsoft.com/office/drawing/2014/main" id="{1E47056C-FF00-3444-AE05-B0A8EA5F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hu.png">
              <a:extLst>
                <a:ext uri="{FF2B5EF4-FFF2-40B4-BE49-F238E27FC236}">
                  <a16:creationId xmlns:a16="http://schemas.microsoft.com/office/drawing/2014/main" id="{BDDAF434-940C-2A4E-AF5A-50386B932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ie.png">
              <a:extLst>
                <a:ext uri="{FF2B5EF4-FFF2-40B4-BE49-F238E27FC236}">
                  <a16:creationId xmlns:a16="http://schemas.microsoft.com/office/drawing/2014/main" id="{71B775D2-2003-0D49-9AA4-2665F9CE8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t.png">
              <a:extLst>
                <a:ext uri="{FF2B5EF4-FFF2-40B4-BE49-F238E27FC236}">
                  <a16:creationId xmlns:a16="http://schemas.microsoft.com/office/drawing/2014/main" id="{F10C9F07-92E0-7446-A17D-3B4DCAC1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lu.png">
              <a:extLst>
                <a:ext uri="{FF2B5EF4-FFF2-40B4-BE49-F238E27FC236}">
                  <a16:creationId xmlns:a16="http://schemas.microsoft.com/office/drawing/2014/main" id="{64FB4858-2050-D445-9EDD-2C06A3EF6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no.png">
              <a:extLst>
                <a:ext uri="{FF2B5EF4-FFF2-40B4-BE49-F238E27FC236}">
                  <a16:creationId xmlns:a16="http://schemas.microsoft.com/office/drawing/2014/main" id="{114C4550-7304-A840-A317-688B9D9B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l.png">
              <a:extLst>
                <a:ext uri="{FF2B5EF4-FFF2-40B4-BE49-F238E27FC236}">
                  <a16:creationId xmlns:a16="http://schemas.microsoft.com/office/drawing/2014/main" id="{0E96DAA7-BF65-8A4B-A692-64BA042C5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pl.png">
              <a:extLst>
                <a:ext uri="{FF2B5EF4-FFF2-40B4-BE49-F238E27FC236}">
                  <a16:creationId xmlns:a16="http://schemas.microsoft.com/office/drawing/2014/main" id="{E6CCE95D-E78C-0847-8B8F-1F7FA445F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t.png">
              <a:extLst>
                <a:ext uri="{FF2B5EF4-FFF2-40B4-BE49-F238E27FC236}">
                  <a16:creationId xmlns:a16="http://schemas.microsoft.com/office/drawing/2014/main" id="{6110F6C9-5C87-CE4E-A134-70D981658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z.png">
              <a:extLst>
                <a:ext uri="{FF2B5EF4-FFF2-40B4-BE49-F238E27FC236}">
                  <a16:creationId xmlns:a16="http://schemas.microsoft.com/office/drawing/2014/main" id="{2733FD31-2E24-7241-9FEF-499304A7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ro.png">
              <a:extLst>
                <a:ext uri="{FF2B5EF4-FFF2-40B4-BE49-F238E27FC236}">
                  <a16:creationId xmlns:a16="http://schemas.microsoft.com/office/drawing/2014/main" id="{BD2865F5-2E0A-3E48-9D54-5100619B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e.png">
              <a:extLst>
                <a:ext uri="{FF2B5EF4-FFF2-40B4-BE49-F238E27FC236}">
                  <a16:creationId xmlns:a16="http://schemas.microsoft.com/office/drawing/2014/main" id="{F4ED6D38-F590-044E-B0A5-50BC08403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ch.png">
              <a:extLst>
                <a:ext uri="{FF2B5EF4-FFF2-40B4-BE49-F238E27FC236}">
                  <a16:creationId xmlns:a16="http://schemas.microsoft.com/office/drawing/2014/main" id="{66BE5167-9316-BC41-B684-342F0F86A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uk.png">
              <a:extLst>
                <a:ext uri="{FF2B5EF4-FFF2-40B4-BE49-F238E27FC236}">
                  <a16:creationId xmlns:a16="http://schemas.microsoft.com/office/drawing/2014/main" id="{B19C342E-FC09-4D4B-ADC6-94A88C9E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96A46-E1E9-A149-A3CE-9BEE2DA46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B3449AB-B3D7-754C-BDD2-6F22E720F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 descr="ca.png">
              <a:extLst>
                <a:ext uri="{FF2B5EF4-FFF2-40B4-BE49-F238E27FC236}">
                  <a16:creationId xmlns:a16="http://schemas.microsoft.com/office/drawing/2014/main" id="{B7312A7E-BEF6-BD47-8AAF-23157B1AD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924F7455-C208-704C-8796-191926D96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653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EA8977A-E188-AF40-A013-4919652E3F74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3" name="Picture 72" descr="de.png">
              <a:extLst>
                <a:ext uri="{FF2B5EF4-FFF2-40B4-BE49-F238E27FC236}">
                  <a16:creationId xmlns:a16="http://schemas.microsoft.com/office/drawing/2014/main" id="{7B95CD0C-37DB-764B-A757-56E4EC59A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at.png">
              <a:extLst>
                <a:ext uri="{FF2B5EF4-FFF2-40B4-BE49-F238E27FC236}">
                  <a16:creationId xmlns:a16="http://schemas.microsoft.com/office/drawing/2014/main" id="{6CEE16E2-A5D1-7843-9B85-4EFDA64A7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be.png">
              <a:extLst>
                <a:ext uri="{FF2B5EF4-FFF2-40B4-BE49-F238E27FC236}">
                  <a16:creationId xmlns:a16="http://schemas.microsoft.com/office/drawing/2014/main" id="{B99CD6F0-93E0-7F4B-B8FA-3A8C4999D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dk.png">
              <a:extLst>
                <a:ext uri="{FF2B5EF4-FFF2-40B4-BE49-F238E27FC236}">
                  <a16:creationId xmlns:a16="http://schemas.microsoft.com/office/drawing/2014/main" id="{D33A4837-7AE6-694E-946A-90C7AD1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s.png">
              <a:extLst>
                <a:ext uri="{FF2B5EF4-FFF2-40B4-BE49-F238E27FC236}">
                  <a16:creationId xmlns:a16="http://schemas.microsoft.com/office/drawing/2014/main" id="{42C25EB6-FDEA-1242-A5E0-45E6788C0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ee.png">
              <a:extLst>
                <a:ext uri="{FF2B5EF4-FFF2-40B4-BE49-F238E27FC236}">
                  <a16:creationId xmlns:a16="http://schemas.microsoft.com/office/drawing/2014/main" id="{36731815-5186-A445-AAD6-8D1F691E0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i.png">
              <a:extLst>
                <a:ext uri="{FF2B5EF4-FFF2-40B4-BE49-F238E27FC236}">
                  <a16:creationId xmlns:a16="http://schemas.microsoft.com/office/drawing/2014/main" id="{605DC8B8-4D80-6F4F-8834-556BE0AD7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fr.png">
              <a:extLst>
                <a:ext uri="{FF2B5EF4-FFF2-40B4-BE49-F238E27FC236}">
                  <a16:creationId xmlns:a16="http://schemas.microsoft.com/office/drawing/2014/main" id="{96179CC0-82A3-8245-85D5-0023D9250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gr.png">
              <a:extLst>
                <a:ext uri="{FF2B5EF4-FFF2-40B4-BE49-F238E27FC236}">
                  <a16:creationId xmlns:a16="http://schemas.microsoft.com/office/drawing/2014/main" id="{48E37F65-204B-5447-B5CD-DB71201E3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hu.png">
              <a:extLst>
                <a:ext uri="{FF2B5EF4-FFF2-40B4-BE49-F238E27FC236}">
                  <a16:creationId xmlns:a16="http://schemas.microsoft.com/office/drawing/2014/main" id="{5B88D93A-DE9E-E542-95AD-A1B314E43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e.png">
              <a:extLst>
                <a:ext uri="{FF2B5EF4-FFF2-40B4-BE49-F238E27FC236}">
                  <a16:creationId xmlns:a16="http://schemas.microsoft.com/office/drawing/2014/main" id="{58B7A696-EA14-D645-BC50-78CB8A7ED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it.png">
              <a:extLst>
                <a:ext uri="{FF2B5EF4-FFF2-40B4-BE49-F238E27FC236}">
                  <a16:creationId xmlns:a16="http://schemas.microsoft.com/office/drawing/2014/main" id="{5B10D17D-91EE-0A4A-BE84-7BF02B2E0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lu.png">
              <a:extLst>
                <a:ext uri="{FF2B5EF4-FFF2-40B4-BE49-F238E27FC236}">
                  <a16:creationId xmlns:a16="http://schemas.microsoft.com/office/drawing/2014/main" id="{2D3EBDDF-D5D5-1943-9555-DFDB0AA82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o.png">
              <a:extLst>
                <a:ext uri="{FF2B5EF4-FFF2-40B4-BE49-F238E27FC236}">
                  <a16:creationId xmlns:a16="http://schemas.microsoft.com/office/drawing/2014/main" id="{2917B3CC-68BC-C944-ABF8-1836924ED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nl.png">
              <a:extLst>
                <a:ext uri="{FF2B5EF4-FFF2-40B4-BE49-F238E27FC236}">
                  <a16:creationId xmlns:a16="http://schemas.microsoft.com/office/drawing/2014/main" id="{0FA7A219-76E9-EB4A-97ED-517951762C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l.png">
              <a:extLst>
                <a:ext uri="{FF2B5EF4-FFF2-40B4-BE49-F238E27FC236}">
                  <a16:creationId xmlns:a16="http://schemas.microsoft.com/office/drawing/2014/main" id="{B813C2A1-A665-E546-B748-80BF47C4E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pt.png">
              <a:extLst>
                <a:ext uri="{FF2B5EF4-FFF2-40B4-BE49-F238E27FC236}">
                  <a16:creationId xmlns:a16="http://schemas.microsoft.com/office/drawing/2014/main" id="{4AD08413-EE55-4B4C-805D-DC0EC6DA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z.png">
              <a:extLst>
                <a:ext uri="{FF2B5EF4-FFF2-40B4-BE49-F238E27FC236}">
                  <a16:creationId xmlns:a16="http://schemas.microsoft.com/office/drawing/2014/main" id="{A0FB19C4-00DD-6A48-8040-3B4374EDD3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ro.png">
              <a:extLst>
                <a:ext uri="{FF2B5EF4-FFF2-40B4-BE49-F238E27FC236}">
                  <a16:creationId xmlns:a16="http://schemas.microsoft.com/office/drawing/2014/main" id="{1EF7BCAB-66EA-024D-AC2C-47C69354B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se.png">
              <a:extLst>
                <a:ext uri="{FF2B5EF4-FFF2-40B4-BE49-F238E27FC236}">
                  <a16:creationId xmlns:a16="http://schemas.microsoft.com/office/drawing/2014/main" id="{90463E80-EE0C-4842-8BA8-5B0B52E07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ch.png">
              <a:extLst>
                <a:ext uri="{FF2B5EF4-FFF2-40B4-BE49-F238E27FC236}">
                  <a16:creationId xmlns:a16="http://schemas.microsoft.com/office/drawing/2014/main" id="{85E2B468-1202-7B46-8246-48E8C47E2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uk.png">
              <a:extLst>
                <a:ext uri="{FF2B5EF4-FFF2-40B4-BE49-F238E27FC236}">
                  <a16:creationId xmlns:a16="http://schemas.microsoft.com/office/drawing/2014/main" id="{79ECE11B-E16E-144D-88A6-7C7A0681E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66A355F-901F-D141-A632-FD1D2D4B01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F252133-D0D8-EF47-A608-96BE2C771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7" name="Picture 96" descr="ca.png">
              <a:extLst>
                <a:ext uri="{FF2B5EF4-FFF2-40B4-BE49-F238E27FC236}">
                  <a16:creationId xmlns:a16="http://schemas.microsoft.com/office/drawing/2014/main" id="{F813B462-0B76-8349-842F-50C1907F9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si.png">
              <a:extLst>
                <a:ext uri="{FF2B5EF4-FFF2-40B4-BE49-F238E27FC236}">
                  <a16:creationId xmlns:a16="http://schemas.microsoft.com/office/drawing/2014/main" id="{49B37F0F-4C6E-1243-B654-20665F6C2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6453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2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4AA02-46C3-2E4E-BBCD-184245B1C27D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FDEFC816-A90C-5D4F-990B-9A17AAF3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20EBC92-DCF5-834E-94FE-2F97183D9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8FB9EB9D-CA7F-2847-9391-22D69FB9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19B5E50E-19B4-9142-B2AF-9CE27A6D2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903C6BA1-7C07-F24F-AF02-F938C6EEA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ED985444-DB7F-6348-9171-4C16D25F1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B24EEDA5-D081-2948-BD1F-4315C3EB0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717EE6F1-F883-674D-A54E-BBB45DDE6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17D0AF85-EFFD-9D47-8CAF-524211CF3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BF45C73-E862-A441-8D36-9E460CFAA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1B2B1BF-D051-BD4F-B100-05897CDE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DDFF9178-1DBD-4A4E-A33C-A20A9FBF0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6E957B0B-FEC0-0841-B96A-71989153D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85B6145-8765-1942-9C3C-584B9E4F5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FA9AB6AE-8F74-5649-A7BD-E22ABE7CD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09DB9AD-D2B3-EE4E-B10F-2ADD8640D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4004F6-A966-4A4E-A9F4-434158878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B4D378C-7003-164F-A85C-6D0479D13D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A76847FE-55F0-CD46-871B-70599133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520EF400-2B3A-6148-88F1-75926D4318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CB4EF40-5507-A144-A160-991A99CDD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E96B798E-AE5E-F94A-BB77-87741B4EB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E27C8B0-A19F-C049-AD87-8002C583B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FD3989-60F4-B54A-ABEC-F044A1E4A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29DAF711-0059-9346-808D-2F947CF62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0A3B132-3A7A-F643-82D4-5E58CFF6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82140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995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92256173"/>
              </p:ext>
            </p:extLst>
          </p:nvPr>
        </p:nvGraphicFramePr>
        <p:xfrm>
          <a:off x="278275" y="1348841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4BDD1E6-028B-3F42-A403-DA40C4444A16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2D6D1B05-AD7A-444A-ADBC-E231A1C18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800F37-C605-8B43-A39F-1E9B13C79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54F0140-73C1-984B-B5B6-5BE1AD448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0F5D7C41-DA4D-2944-B1F8-17487BB2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E34D9A91-F523-1E4C-9533-DF0CED619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380B683A-5F0D-3D4B-8892-E6AD6B3E4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FCDE9E2-86E4-854B-9874-D75647D72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52ACDD40-8980-7A47-9E5B-25B42430C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4BDBAA49-C987-2B46-A33C-6C05E2398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31C32FA3-C2A5-C242-8B8E-F2CB26DD8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EA3E783B-FE92-A144-98A8-E9CFFDCA0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DFE30E24-B39D-C94D-9361-1742AEA39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1EC7C5F-5BC6-2A41-AC63-E4C5136B6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AFF69EE0-4287-C549-9D87-58E244CF8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7EED7DEF-F627-524D-A0A3-4C96D2F62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F55DF420-F524-7D47-AB6C-3D5DF2C7B4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6C25DC71-DC3A-B242-A7C4-131F23ADD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31BA5C1-CACF-C34C-8ADB-7F553B4A82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183225B3-F93D-194B-8328-D975E4F37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AA4CD588-80C3-DD40-A168-D7B3D1B0A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7ED6A184-0CA2-CE46-A584-93598CB6C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483659E-38AE-E64E-94FE-E743D2262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E8B839E-B132-1C47-8E74-3C2191FC8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D7F2AAB-D7CE-5F4F-B494-E32954113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6838CAD7-86D9-2547-B3FD-0A4D956FF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4A9A61CA-4FBA-544E-AEBC-9F54CD1AC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8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11381285"/>
              </p:ext>
            </p:extLst>
          </p:nvPr>
        </p:nvGraphicFramePr>
        <p:xfrm>
          <a:off x="278275" y="1244314"/>
          <a:ext cx="11624275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4FC43C5-4C8C-354F-B504-6C74090240E6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C5BBE3B2-915D-8F44-B9F0-BD49EB4CF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16BF30-B059-DA46-A860-611F7C9FD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E8A5517A-E364-D641-B119-DE1858C9D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C2E8D44E-C7F2-0943-B4D5-F973690F1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1A5D948-4D29-7040-9E54-B06C70BF7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AE335E1C-16F0-F141-A803-F9566AC5C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1C290DA6-D863-EB45-95F4-A44098BB2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1F2996D-076E-AA43-BAC9-D9F552D53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2AEF6A7A-56C0-4F4E-808A-B3E310275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4E68A192-E096-FC44-8CC6-CD96FBB1E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B1B44ED9-1CF2-0C41-B128-BE15B3863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29FDA3B-84AF-614F-A7D7-8A5092C57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E343C9-67C4-2548-9DC2-5292D5D50C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50AAECC-2B5B-374A-8184-7B93C0A06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2B7D08D-CA04-B940-AF03-7CEDDB879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6C40452F-4768-8A46-BEA8-47876A3AB3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B237D371-598F-4748-AE92-C6E10D0F8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A00FBDC2-4F3E-9649-855D-85E02C089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A313E3DA-01BD-6744-997E-E1860B4ED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EE312E7-647E-3E4D-9299-6244611867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D7194C18-4644-8E4C-96F7-F7D223F04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F3DACACC-211D-0C49-8C78-C4030C405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6385356-8D62-7F44-BD4A-F3F5CA9DFD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9D11D91-BE3C-3B4D-A4C0-71145CF82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EEE96B00-9BFC-2B40-96AD-EF5446284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2F46799-C8ED-F84B-9C39-597DCE6EA9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49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3"/>
            <a:ext cx="11763663" cy="551476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308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3919CB3-67AE-444C-B991-74AF82E29DDE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4A1E7B69-49B9-9241-B6EE-EF9C5020C1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F51A3EC-1051-324D-A11F-AEC4132D8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AEC35C8-11F7-6243-85AE-E3811B43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2EB0DBF5-9335-5547-97F9-DDBB712472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CD1BB41-E820-1D44-B909-FE2C958E7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9EE2925E-F2CE-CD47-A772-6B215950B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74D693E4-18CC-3D4A-9DCD-43DA54ED0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EFEB76F-2690-F642-BE40-F9B9D35C9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D9B45D9-DEFB-D44A-A2D3-4D4B1BC8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6BA51CF6-D992-CE4F-92AA-6219E12326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7961C66A-B438-244A-843E-421F13C91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002FF7-13FE-A449-8DC3-CBCD6A471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B8D0E5B-11DF-DF45-9689-7CE7ADC51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3EE2126A-1773-C644-B29C-62C90F83E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AA573092-C670-534E-A4DD-9D8F891208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23AC36F5-9798-E844-8E8D-59A6787C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93D69CF-218F-CA4B-9D6C-E8AC69F27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1025442-C2C4-934C-816E-CA7955342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2C05CE2F-3AC7-7C47-AB9C-BC947D80C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6D3CD28-443F-FF42-923E-B1A112A7F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3786708F-14F3-1148-AEC1-678EB6E14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583A5E89-4E4B-1740-8318-302CD322A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46C0863-3EBB-1349-B3D0-FDCD00C3B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0D5F86-1575-834F-99D9-1DA7A1D95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797A7787-9F86-EE41-B930-EF79A3D48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9CD4DD35-DE60-2C4F-AE7C-300D7D6B8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157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2261" y="3456849"/>
            <a:ext cx="11820484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3B2CC-22C7-4C59-85A3-CCCBA769164E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3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799"/>
            </a:lvl1pPr>
            <a:lvl2pPr>
              <a:defRPr sz="17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799"/>
            </a:lvl1pPr>
            <a:lvl2pPr>
              <a:defRPr sz="17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5B726BE-2AC3-E149-A9B8-F41EA2EBD12D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86CCD56B-7756-9040-BFCC-6420FEFE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02942615-33B6-1445-98FB-8C766A030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37C1F0CD-0327-DD43-B7FD-24B510DD9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EA0B2AD3-B8CE-1940-B3A9-C46AF397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50B91995-695F-474F-9804-E7865A99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92BC2F39-C93E-2A4B-B8FF-1AF1D249B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A3F80BE6-F596-DC49-9DBD-DBF2C6312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037BABBB-521C-1140-824E-FD90570CE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0232D684-5014-A743-836D-C1E18AEB6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BE0E8B72-C75C-C544-BD88-C7AC5B28A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CE7FEFD-1B2D-CF40-84B2-1B4589634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CF1305B-8352-BF41-8538-70F0A82F5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A434A635-D3D7-FB46-8753-526351384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48ED59A-DE29-8E44-A028-A1FB24B0C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EAE01DA-F37A-004C-ACC2-652F8AE1A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A0BCE12-5E86-4A40-9CE8-9E7C2A26F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3198910-0D3E-C64F-B495-87CE6B3EE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6EC8AB51-8253-7A48-BE3B-7B57C4499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BD3A1A9-AC96-A24C-ADC9-8A4B64039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015FA324-792B-9441-8BEF-7AE777815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9107D1B-865F-3D44-9530-D29E85E7E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5DC4347-010A-8546-95CB-30CACAD47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DEDA40-5EE3-7F40-901E-4DC6C25DE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01F091D-7E40-5B4A-A3F5-B9061A879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3955DDE-3FFD-3B45-A30C-F3A4693F99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7BEB4250-293A-B04A-AFF0-259EF7D4B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382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3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0D753EF-FB6B-794A-9C8D-7C93238384F3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3E0BE515-36C5-AC4E-85D6-FD92585545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4AD08497-D4C5-1D4B-BF0F-C93A90AC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2AD16C83-907A-0B49-80C1-C935D42D6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AFC7A15D-D07B-6E4A-92AF-81100BA1F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D9CA531-F2A9-5543-90E9-5221B513B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D13698E-3DD8-0E4E-8058-29625707DE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352A09BA-AA3E-E246-8751-EF9399787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15F59E14-53BA-3743-8933-5019D08921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F0A8E825-70BA-2340-BB90-40EF9D198D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C9327024-5873-A341-B5BB-7871A2307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24C7DBA-AAC3-FE41-A9DF-81F6BED828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533CBB8-A9D9-4540-A3E2-E1DEC4D1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96309618-58DA-AF40-8E97-70C07C4BC9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02F0EC6-50E7-0A49-B367-3BA963B4DA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6A00CC7-A39B-7F4E-A4B4-3F50F862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9B85F9F-C35B-E940-B7FC-8F2B95FBC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F1B36D-68CD-514A-A54D-BD9DFB7C8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BC08FF91-C2E9-0C42-A87B-B0A7BB433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1013DA24-610E-5343-9263-BFC3D7F85D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A51FD3B1-D35C-A049-A2F1-3DD063F46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9885ED5A-99CB-0540-A43F-3EF2ED8505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395CEFF7-61A1-D542-9A36-D4B5FAB25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28FA657-DDCB-0F46-B1E3-B1D53B6D0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44741D0-6D4B-364A-90DC-59354AFD9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E39FC76-DD72-7B41-A228-475ECDF513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6AADE0C-1E43-A747-88A9-2ECB5BCF4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038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3"/>
            <a:ext cx="11763663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B5F3A-721D-494D-8CF0-B2B71A137D2C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7C4A49A4-1E5D-5245-B0AD-8AEFB135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69B57406-1333-8A44-B842-EBA0BC4F1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A6B1734B-D5A8-DE49-AA01-38E642B64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107B006-DB08-E941-8F60-6E22CAA6C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DE249D69-D609-0D4B-B06E-1FFEF53D2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1D5F2E1-D1E9-3444-8701-F44D0F31D2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14D1F825-6F69-5D4E-9F65-C7B29517B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6ADF6249-A248-D94A-BE09-9DE7D1E68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4BAD906-01BE-1243-9593-5CA0E500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7E6CB43F-0475-1C44-A818-CDE2E6203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9053D6AA-6D7D-7D46-9CF5-F84DD8913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3D23E669-8459-6245-83D4-58DC1A45D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8326E43-2252-B14C-8827-3628136A5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B1447546-D1E0-FB4F-A3DF-B72C7872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407F7FFA-5F0A-0848-818E-7CA823F2D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83965FCF-DC2F-1142-834F-8077E6434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6D6669B-E212-8247-8C3A-2A22F37DF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2043352-DFB1-DA44-BE6F-93BDC5E25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10E538C-F57E-AA46-86D8-4CC52ACCD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B08B8E40-C372-BF42-9A7B-A0E4A988A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1D7A569-5B4B-8342-94D0-30F7EA89B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2AB83AC0-F654-CF4F-B5A5-B0021D163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E5830C-1DEE-B844-A7DA-C57B2DDD5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EA941B-BC4B-D747-BE7F-9501D3542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B1D26E50-5FBE-EF41-B5A2-03DA57F24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AA1964F-1483-F24C-B6CB-F6578CB8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1602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3"/>
            <a:ext cx="11763663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89E20D2-A506-C341-A842-A81BBD976CE4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2C511E92-C3EB-3247-8576-192558006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991A87D9-E628-1D48-B657-7CE4C8481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75CC38DB-9F55-F14D-B254-AF3E75366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BCBBBC07-F70F-8745-8604-EF974011B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2C4A4098-2E18-BF47-8C5B-190434D20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5DAB8230-B9C4-024E-A6D8-EB46FFEDC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C11796F3-7111-6B44-831D-5C2366879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4189A5E6-8D30-E04A-9116-3CB34EF7B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ACBEB20F-F79E-FD48-BEE0-99F427F48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6103AA1B-93F4-E942-A6FF-9C6F94A9E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F0EC5ED-705F-D64F-B78B-E3FC09DD5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CC297F9F-1B47-2D43-933D-9130D489DB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E515F92-52A1-9F47-8662-B497B64B5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0DC5495A-FFFD-1C4F-BB19-0371F469A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CD155EB-370A-3C44-BC3E-570E37B30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032C5F7D-B39B-5A49-884F-CEAAF27B0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A728A26-11ED-6442-B47A-45D5EC0D2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7A12CF0B-6BAB-A54D-84D2-AEDE8C08A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977ABF4F-331C-B345-B56E-D07E31659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7D81004D-A870-C74B-8CF0-9FC2D756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967344-EC0A-394B-AB8B-F9ADBF0E6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A5AE9E6-9695-7447-AC0C-A0FE08B3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141C067-31B8-4444-A2E6-96DCF6B38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00093EA-DACB-AC47-80ED-FF09F1B2F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7E18D4D-E1B0-2549-AFEF-F388916F5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426DF8CA-638C-A546-B688-FB41781EA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00841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1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3"/>
            <a:ext cx="11763663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B5C5848-CD9D-5B47-B49B-BA8FA74BA2C5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495DE767-D5E0-AD43-B4FC-F41DF0995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3A1F98F6-4375-7E4A-93A9-735A400F0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9B9CAAA2-92F7-4949-9F65-10B322E60C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6E66B33F-32E9-DB4B-8600-C80B42DD3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75BD25C3-CFC3-F140-9C55-CAF22DD55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5800677-80A7-CE4B-9DEC-C58AEB76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419517ED-F7A9-CF41-BB43-920DA0706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54898E7C-54E2-0648-A7F1-8488D7FBF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98338BF-5E7F-FF4F-99F5-76CE463A8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98054F85-35E7-1348-A35D-2C798A165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A1F6F378-AD17-C04A-A572-ACF583E57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6C3788C8-006C-C240-9751-6B7CF269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9E0A4A9-A497-454B-8F17-A3FE77F80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6A0986DE-300C-1749-9690-BA10A0987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79BB2655-EA82-BE43-9AA7-36238F477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48DD114-A5E2-D24A-9EA6-2F896B6D1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02919D73-1408-8E4D-8828-BDBDE0168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A2E023D-2562-7A49-A114-E1C108B10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4791B28-D288-874C-9AE6-564941FE9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2020CA84-023C-314C-A3EC-F26AA9761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8A10CAF-743F-7F4B-9BBD-DFB3DCABC0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C20BBC82-E6BE-0747-947B-48A02C495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3E63D23-1598-CE4E-AB1A-D067667CB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1FF1CB9-49BA-CF41-AFB5-0D512D386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4B85BBE6-4778-1746-8E44-6FED4174F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62FEAD1-3F08-7A4E-AA02-B525E77FC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1964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3"/>
            <a:ext cx="11763663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4163BAB-F219-7346-9EA5-7E17E9AF750D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5D1B1F01-9689-F846-A1BF-0B115959E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7388C27D-48AD-A24F-893D-10BFF2195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26DC8D3-C41F-D84D-8030-F67D178D9C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A5AF60E-BD41-4A47-8754-9557B20A8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A7C2F7F-DB5E-284A-89F3-6541938B2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AD8DF0BE-51F4-854C-9E4F-D549EF0F9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06063981-6DD4-8A4C-B2B5-EB82A14C1F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383F3449-3D5A-0547-BC3E-27FFAACA7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F68CCA3-3F31-A446-B5A1-82B8B3872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1A86068-9198-FF49-BC14-35F50382E8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A106589-4DBA-684C-A1DC-C5988C9768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41DEE53-D6D7-D14C-9F76-D63E7F24E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CB32F697-E791-664A-983F-5E0B4C36D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79CB2C3F-5A3D-434C-8891-52D7AA37AF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EF1D341-C6FE-8E49-A809-D05BA567B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5BBFDD5D-67B7-2842-ACFB-5BBF6CD8F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9CE0368D-E77D-C749-AC02-FE958ED11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349D07E-5265-8248-9025-5BDF9C774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2EEC8F8-FEF7-8740-B6DA-1C8C2978A5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9C21F67-F6BC-6D42-9CB3-FA40D180D2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28D66062-8321-304F-851B-37FF048C9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4595AED2-563B-5B44-B16C-1BD9E1785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C7A80D8-96BC-6143-9238-E5C69E1EC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F26835E-42A5-5C4A-8C08-283EAAA4F9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6CA6FE14-3681-094A-8CEB-8A21326D87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4352344-342D-9B46-8B27-4840C0B75F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189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3"/>
            <a:ext cx="12198565" cy="6858003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157388"/>
            <a:ext cx="10113228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3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2D734B7-B060-4A4B-B5C8-5AFF6179ABA7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60A9234C-A20B-8545-9F8A-CA9AFEC8BA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25960591-9450-0147-B064-0795D716F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E87270EC-5DBE-0C40-B399-908315D18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5EDE27C6-B2E5-264B-9B73-327C0A6BF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CA0E4653-4578-5D46-A74E-FB3BF7693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9731411-C0D2-334A-83BD-791537A342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EBE7A260-D410-204E-9E76-E60DEE156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23697C03-035C-1048-B137-48DB67357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BBA6DD15-402F-BA45-AEFA-D6352F9A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A98B22CE-DECB-0B42-8E78-3467FD654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30BCC4C8-D3AF-7A4D-A984-41B2B147C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5742E3A6-C105-3D4A-BC4F-24E7CB66C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1CF2891-382B-3042-8567-64B93FFB5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C9902D9-0711-944E-B20E-4C1BB397C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906AA864-788E-214A-B587-A18D08B6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E04D80C4-9E0F-0246-A082-7D91A87EE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5DDB4204-2D45-184D-9BA3-6CE361EAC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F97EA9C0-1451-6D4B-B9F0-7CB19CBDDF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DA304459-33A4-8F46-922A-165079C57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4B84EFB-BC99-2443-B754-37254D8F2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75578BC9-2A02-D74C-AC5D-B63A1570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D6B46F8B-718D-8849-8E65-96CA2135D5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29D6C0C-F06C-E246-8B4A-68E7085B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0361FD0-86F8-A74B-A618-AE81678D8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B093522-C093-CD46-A6B4-409C8DBF8F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AD97A50B-EC23-5449-9F40-46CB00D00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41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9" y="4524206"/>
            <a:ext cx="2812781" cy="314494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7" y="1740023"/>
            <a:ext cx="2819403" cy="261521"/>
          </a:xfrm>
          <a:prstGeom prst="rect">
            <a:avLst/>
          </a:prstGeom>
        </p:spPr>
        <p:txBody>
          <a:bodyPr vert="horz" lIns="91412" tIns="45706" rIns="91412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7" y="2041526"/>
            <a:ext cx="2819403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9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7" y="4406773"/>
            <a:ext cx="2819403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083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5"/>
            <a:ext cx="12191999" cy="6407287"/>
          </a:xfrm>
          <a:prstGeom prst="rect">
            <a:avLst/>
          </a:prstGeom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7D0D51-0BC6-2445-89EE-C1B6F63589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255" y="306618"/>
            <a:ext cx="1067175" cy="670112"/>
          </a:xfrm>
          <a:prstGeom prst="rect">
            <a:avLst/>
          </a:prstGeom>
        </p:spPr>
      </p:pic>
      <p:sp>
        <p:nvSpPr>
          <p:cNvPr id="15" name="Title 28"/>
          <p:cNvSpPr>
            <a:spLocks noGrp="1"/>
          </p:cNvSpPr>
          <p:nvPr>
            <p:ph type="title" hasCustomPrompt="1"/>
          </p:nvPr>
        </p:nvSpPr>
        <p:spPr>
          <a:xfrm>
            <a:off x="2073588" y="1172413"/>
            <a:ext cx="3505200" cy="589915"/>
          </a:xfrm>
        </p:spPr>
        <p:txBody>
          <a:bodyPr>
            <a:normAutofit/>
          </a:bodyPr>
          <a:lstStyle>
            <a:lvl1pPr>
              <a:defRPr sz="2126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073589" y="1904129"/>
            <a:ext cx="4162975" cy="3945732"/>
          </a:xfrm>
        </p:spPr>
        <p:txBody>
          <a:bodyPr>
            <a:normAutofit/>
          </a:bodyPr>
          <a:lstStyle>
            <a:lvl1pPr>
              <a:defRPr sz="1594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94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94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94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94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073589" y="641675"/>
            <a:ext cx="3827089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591"/>
              <a:t>BASIC IMAGE LAYOUT</a:t>
            </a:r>
          </a:p>
        </p:txBody>
      </p:sp>
      <p:pic>
        <p:nvPicPr>
          <p:cNvPr id="47" name="Picture 46" descr="PPT_Footer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192000" cy="488800"/>
          </a:xfrm>
          <a:prstGeom prst="rect">
            <a:avLst/>
          </a:prstGeom>
        </p:spPr>
      </p:pic>
      <p:sp>
        <p:nvSpPr>
          <p:cNvPr id="48" name="Text Box 38"/>
          <p:cNvSpPr txBox="1">
            <a:spLocks noChangeArrowheads="1"/>
          </p:cNvSpPr>
          <p:nvPr userDrawn="1"/>
        </p:nvSpPr>
        <p:spPr bwMode="auto">
          <a:xfrm>
            <a:off x="220800" y="6098917"/>
            <a:ext cx="6688667" cy="25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2" noProof="0">
                <a:solidFill>
                  <a:schemeClr val="bg1"/>
                </a:solidFill>
                <a:latin typeface="Arial" panose="020B0604020202020204" pitchFamily="34" charset="0"/>
              </a:rPr>
              <a:t>ESA UNCLASSIFIED</a:t>
            </a:r>
            <a:endParaRPr lang="en-GB" sz="1062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1243" y="6553083"/>
            <a:ext cx="9471671" cy="147031"/>
            <a:chOff x="226688" y="6572055"/>
            <a:chExt cx="9280921" cy="144114"/>
          </a:xfrm>
        </p:grpSpPr>
        <p:pic>
          <p:nvPicPr>
            <p:cNvPr id="36" name="Picture 35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450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4"/>
            <a:ext cx="12191999" cy="1439553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DF5CCA-73E3-1A4F-9947-AAE561B7BD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255" y="306618"/>
            <a:ext cx="1067175" cy="670112"/>
          </a:xfrm>
          <a:prstGeom prst="rect">
            <a:avLst/>
          </a:prstGeom>
        </p:spPr>
      </p:pic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>
          <a:xfrm>
            <a:off x="528323" y="2206997"/>
            <a:ext cx="3505200" cy="589915"/>
          </a:xfrm>
        </p:spPr>
        <p:txBody>
          <a:bodyPr>
            <a:normAutofit/>
          </a:bodyPr>
          <a:lstStyle>
            <a:lvl1pPr>
              <a:defRPr sz="2126" b="1" i="0" baseline="0">
                <a:solidFill>
                  <a:srgbClr val="043246"/>
                </a:solidFill>
                <a:latin typeface="+mn-lt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8323" y="2938713"/>
            <a:ext cx="4926684" cy="3085946"/>
          </a:xfrm>
        </p:spPr>
        <p:txBody>
          <a:bodyPr>
            <a:normAutofit/>
          </a:bodyPr>
          <a:lstStyle>
            <a:lvl1pPr>
              <a:defRPr sz="1594" b="0" i="0">
                <a:solidFill>
                  <a:srgbClr val="043246"/>
                </a:solidFill>
                <a:latin typeface="+mn-lt"/>
                <a:ea typeface="NotesEsa" charset="0"/>
                <a:cs typeface="NotesEsa" charset="0"/>
              </a:defRPr>
            </a:lvl1pPr>
            <a:lvl2pPr>
              <a:defRPr sz="1594" b="0" i="0">
                <a:solidFill>
                  <a:srgbClr val="043246"/>
                </a:solidFill>
                <a:latin typeface="+mn-lt"/>
                <a:ea typeface="NotesEsa" charset="0"/>
                <a:cs typeface="NotesEsa" charset="0"/>
              </a:defRPr>
            </a:lvl2pPr>
            <a:lvl3pPr>
              <a:defRPr sz="1594" b="0" i="0">
                <a:solidFill>
                  <a:srgbClr val="043246"/>
                </a:solidFill>
                <a:latin typeface="+mn-lt"/>
                <a:ea typeface="NotesEsa" charset="0"/>
                <a:cs typeface="NotesEsa" charset="0"/>
              </a:defRPr>
            </a:lvl3pPr>
            <a:lvl4pPr>
              <a:defRPr sz="1594" b="0" i="0">
                <a:solidFill>
                  <a:srgbClr val="043246"/>
                </a:solidFill>
                <a:latin typeface="+mn-lt"/>
                <a:ea typeface="NotesEsa" charset="0"/>
                <a:cs typeface="NotesEsa" charset="0"/>
              </a:defRPr>
            </a:lvl4pPr>
            <a:lvl5pPr>
              <a:defRPr sz="1594" b="0" i="0">
                <a:solidFill>
                  <a:srgbClr val="043246"/>
                </a:solidFill>
                <a:latin typeface="+mn-lt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244530" y="3"/>
            <a:ext cx="2129537" cy="1287557"/>
          </a:xfrm>
        </p:spPr>
        <p:txBody>
          <a:bodyPr>
            <a:normAutofit/>
          </a:bodyPr>
          <a:lstStyle>
            <a:lvl1pPr>
              <a:defRPr sz="1861" b="1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INSERT BANNER HERO GLOBE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8323" y="1676257"/>
            <a:ext cx="4417059" cy="388937"/>
          </a:xfrm>
          <a:solidFill>
            <a:srgbClr val="00BAAD"/>
          </a:solidFill>
        </p:spPr>
        <p:txBody>
          <a:bodyPr tIns="54000" bIns="39600" anchor="ctr"/>
          <a:lstStyle>
            <a:lvl1pPr marL="0" indent="0">
              <a:buNone/>
              <a:defRPr sz="2790" b="1" i="0">
                <a:solidFill>
                  <a:schemeClr val="bg1"/>
                </a:solidFill>
                <a:latin typeface="+mj-lt"/>
                <a:ea typeface="NotesEsa" charset="0"/>
                <a:cs typeface="NotesEsa" charset="0"/>
              </a:defRPr>
            </a:lvl1pPr>
          </a:lstStyle>
          <a:p>
            <a:r>
              <a:rPr lang="en-US" sz="2658" b="1">
                <a:latin typeface="NotesEsa" panose="02000506030000020004" pitchFamily="2" charset="77"/>
              </a:rPr>
              <a:t>→</a:t>
            </a:r>
            <a:r>
              <a:rPr lang="is-IS" sz="2591"/>
              <a:t> </a:t>
            </a:r>
            <a:r>
              <a:rPr lang="en-US" sz="2591"/>
              <a:t>BASIC IMAGE LAYOUT</a:t>
            </a:r>
          </a:p>
        </p:txBody>
      </p:sp>
    </p:spTree>
    <p:extLst>
      <p:ext uri="{BB962C8B-B14F-4D97-AF65-F5344CB8AC3E}">
        <p14:creationId xmlns:p14="http://schemas.microsoft.com/office/powerpoint/2010/main" val="48067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8275" y="1321783"/>
          <a:ext cx="11624274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42631556"/>
              </p:ext>
            </p:extLst>
          </p:nvPr>
        </p:nvGraphicFramePr>
        <p:xfrm>
          <a:off x="277516" y="1348841"/>
          <a:ext cx="11592576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</a:t>
            </a:r>
            <a:r>
              <a:rPr lang="en-GB" noProof="0"/>
              <a:t>EDIT</a:t>
            </a:r>
            <a:r>
              <a:rPr lang="en-US"/>
              <a:t>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6111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2261" y="3456849"/>
            <a:ext cx="11820484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3B2CC-22C7-4C59-85A3-CCCBA769164E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593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309" y="5258118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302" y="3351588"/>
            <a:ext cx="11777526" cy="707886"/>
          </a:xfrm>
          <a:prstGeom prst="rect">
            <a:avLst/>
          </a:prstGeom>
        </p:spPr>
        <p:txBody>
          <a:bodyPr/>
          <a:lstStyle>
            <a:lvl1pPr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2898" y="6202800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2" y="4106871"/>
            <a:ext cx="1170399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6C90AC7-EF67-4A83-9758-B90EABF0E3D9}"/>
              </a:ext>
            </a:extLst>
          </p:cNvPr>
          <p:cNvGrpSpPr/>
          <p:nvPr userDrawn="1"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43" name="Picture 42" descr="de.png">
              <a:extLst>
                <a:ext uri="{FF2B5EF4-FFF2-40B4-BE49-F238E27FC236}">
                  <a16:creationId xmlns:a16="http://schemas.microsoft.com/office/drawing/2014/main" id="{B52224BE-8075-498A-8671-0E1E6B580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at.png">
              <a:extLst>
                <a:ext uri="{FF2B5EF4-FFF2-40B4-BE49-F238E27FC236}">
                  <a16:creationId xmlns:a16="http://schemas.microsoft.com/office/drawing/2014/main" id="{6F0FEBBA-A41D-4661-818E-54692D88D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be.png">
              <a:extLst>
                <a:ext uri="{FF2B5EF4-FFF2-40B4-BE49-F238E27FC236}">
                  <a16:creationId xmlns:a16="http://schemas.microsoft.com/office/drawing/2014/main" id="{7E4E61AF-7D81-4A82-9856-0EEFA0B0B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>
              <a:extLst>
                <a:ext uri="{FF2B5EF4-FFF2-40B4-BE49-F238E27FC236}">
                  <a16:creationId xmlns:a16="http://schemas.microsoft.com/office/drawing/2014/main" id="{3797DAE4-5BDD-4B79-8E46-C0951AA49C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>
              <a:extLst>
                <a:ext uri="{FF2B5EF4-FFF2-40B4-BE49-F238E27FC236}">
                  <a16:creationId xmlns:a16="http://schemas.microsoft.com/office/drawing/2014/main" id="{822D1964-C300-4FEE-B7F8-9ADE6C35FF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>
              <a:extLst>
                <a:ext uri="{FF2B5EF4-FFF2-40B4-BE49-F238E27FC236}">
                  <a16:creationId xmlns:a16="http://schemas.microsoft.com/office/drawing/2014/main" id="{24391DFD-895E-4A33-93C9-C55133F92F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>
              <a:extLst>
                <a:ext uri="{FF2B5EF4-FFF2-40B4-BE49-F238E27FC236}">
                  <a16:creationId xmlns:a16="http://schemas.microsoft.com/office/drawing/2014/main" id="{7DF7C040-4DC9-44C8-AEE7-FEF186A6F1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>
              <a:extLst>
                <a:ext uri="{FF2B5EF4-FFF2-40B4-BE49-F238E27FC236}">
                  <a16:creationId xmlns:a16="http://schemas.microsoft.com/office/drawing/2014/main" id="{D991B851-A505-4BE9-A9AA-9181468CCE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>
              <a:extLst>
                <a:ext uri="{FF2B5EF4-FFF2-40B4-BE49-F238E27FC236}">
                  <a16:creationId xmlns:a16="http://schemas.microsoft.com/office/drawing/2014/main" id="{7AB9A1F0-2A4A-46BC-95EE-6ED8B1854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>
              <a:extLst>
                <a:ext uri="{FF2B5EF4-FFF2-40B4-BE49-F238E27FC236}">
                  <a16:creationId xmlns:a16="http://schemas.microsoft.com/office/drawing/2014/main" id="{BAE70114-E694-4A5A-AFF6-9FCEEB095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>
              <a:extLst>
                <a:ext uri="{FF2B5EF4-FFF2-40B4-BE49-F238E27FC236}">
                  <a16:creationId xmlns:a16="http://schemas.microsoft.com/office/drawing/2014/main" id="{17EE1438-FA34-48A3-BD8E-25751065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>
              <a:extLst>
                <a:ext uri="{FF2B5EF4-FFF2-40B4-BE49-F238E27FC236}">
                  <a16:creationId xmlns:a16="http://schemas.microsoft.com/office/drawing/2014/main" id="{47D25E61-66AB-4312-8008-7B7D87631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>
              <a:extLst>
                <a:ext uri="{FF2B5EF4-FFF2-40B4-BE49-F238E27FC236}">
                  <a16:creationId xmlns:a16="http://schemas.microsoft.com/office/drawing/2014/main" id="{5C852E78-7546-4F42-85C3-9A93256FE7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>
              <a:extLst>
                <a:ext uri="{FF2B5EF4-FFF2-40B4-BE49-F238E27FC236}">
                  <a16:creationId xmlns:a16="http://schemas.microsoft.com/office/drawing/2014/main" id="{C407EE61-1E43-43E0-B078-2063D6FBF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>
              <a:extLst>
                <a:ext uri="{FF2B5EF4-FFF2-40B4-BE49-F238E27FC236}">
                  <a16:creationId xmlns:a16="http://schemas.microsoft.com/office/drawing/2014/main" id="{2AD3CF85-26E4-44F6-B4A5-0819372881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>
              <a:extLst>
                <a:ext uri="{FF2B5EF4-FFF2-40B4-BE49-F238E27FC236}">
                  <a16:creationId xmlns:a16="http://schemas.microsoft.com/office/drawing/2014/main" id="{2D6041B6-B3ED-4C34-96A3-99FD55A612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t.png">
              <a:extLst>
                <a:ext uri="{FF2B5EF4-FFF2-40B4-BE49-F238E27FC236}">
                  <a16:creationId xmlns:a16="http://schemas.microsoft.com/office/drawing/2014/main" id="{E05BDEE4-4892-4650-BC96-AF2474526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cz.png">
              <a:extLst>
                <a:ext uri="{FF2B5EF4-FFF2-40B4-BE49-F238E27FC236}">
                  <a16:creationId xmlns:a16="http://schemas.microsoft.com/office/drawing/2014/main" id="{6A42A56E-A90E-48A8-A110-68D1B7944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>
              <a:extLst>
                <a:ext uri="{FF2B5EF4-FFF2-40B4-BE49-F238E27FC236}">
                  <a16:creationId xmlns:a16="http://schemas.microsoft.com/office/drawing/2014/main" id="{D4DCAD75-F0A5-4490-8D81-31AE8FDB6A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>
              <a:extLst>
                <a:ext uri="{FF2B5EF4-FFF2-40B4-BE49-F238E27FC236}">
                  <a16:creationId xmlns:a16="http://schemas.microsoft.com/office/drawing/2014/main" id="{D7469F16-6C12-46C5-A0F8-E1811BBDA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h.png">
              <a:extLst>
                <a:ext uri="{FF2B5EF4-FFF2-40B4-BE49-F238E27FC236}">
                  <a16:creationId xmlns:a16="http://schemas.microsoft.com/office/drawing/2014/main" id="{9BB4ED50-F925-42D3-ADB7-F2D1C9872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FA32661F-93AD-4BC4-8307-9ECE801FB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243C6D9-4A97-486D-8223-91DADC3754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A42CE83-DB5F-4B46-A26C-D12FF0420C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C996074-7F78-4FDB-BAF2-43B059184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si.png">
              <a:extLst>
                <a:ext uri="{FF2B5EF4-FFF2-40B4-BE49-F238E27FC236}">
                  <a16:creationId xmlns:a16="http://schemas.microsoft.com/office/drawing/2014/main" id="{AAA2523E-7C72-4693-B795-1804941A16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58753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26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7427908-6F57-478E-989C-9A01BD315A74}"/>
              </a:ext>
            </a:extLst>
          </p:cNvPr>
          <p:cNvGrpSpPr/>
          <p:nvPr userDrawn="1"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90A67E9C-4ADF-4E46-9402-CB21F2D9B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0A343210-5DC7-45D7-B643-27329ABB1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71079EA9-4632-4622-9ADA-EB9A16FA2E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46E9CB01-EF94-4C8C-9449-E326FA7BF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582ADEDC-13B4-4B14-9BBA-E93D441E1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7C8BF16D-75B6-4476-8863-A3A188960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6C432699-A984-4F37-9041-ED0088E4B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3F0650E-3D78-4A41-80FD-3A57D2AF6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68ED00F6-FF88-47C8-8848-3273F021E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12B807FB-3494-40E6-BE0F-CF00D83320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D4F427AD-9A26-4D1C-B4BE-8A8A0189B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1B8B05CB-D0D8-4E72-8316-561062C79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2A5D112E-EC83-4D51-9AEF-BF703E63D3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5EB82220-EA85-43A9-9487-F7E2804FFB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01524C5B-CDC5-4862-8BEE-F34E3CE42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656889F2-6EB9-4EAB-AF83-3AFF0182C6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4F734333-E4B6-456A-86AF-4528C10758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C49EF0E9-23AB-4CF0-860F-54533ACA9B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5826ADE9-322A-4C95-8E2F-56C7DFCF24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75564A61-1453-47A6-884F-C54F76AC56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51BA05AE-3291-43BA-874E-F6D12004E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43616E35-0DD4-4C9A-84DA-2633C31D6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2852F2-01C3-42D6-BC8C-5FCCFBCA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7D194E7-78CE-4EDC-9854-F15A109B30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3B5C6794-A6E0-423D-898D-2730975011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462EE300-60D6-43F0-80CF-A972CAC38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" y="0"/>
            <a:ext cx="12158753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63661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8D55115-E300-4C62-8FC0-DAF5CC4587A0}"/>
              </a:ext>
            </a:extLst>
          </p:cNvPr>
          <p:cNvGrpSpPr/>
          <p:nvPr userDrawn="1"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3A2D3FB7-0663-4332-9E64-0DC29289D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0A5C361A-7075-40D5-869F-425782751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30D1C7D5-3A26-4869-AEA3-70DDF80C04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CF74F5E7-A2C6-4826-AFBC-D200DA925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5EDC7AB3-C8D0-43B5-9035-F0BB26415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0AB0990E-EF38-4425-9535-F6B74B28E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BF694668-1881-4A79-AD88-E8E5B41951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EBB5110B-8D3A-4705-BCFA-B52D65B8F3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154B8DE-5208-4FCF-AB9A-299AB0F5CD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162F05A1-A316-48C6-9935-55D3B495F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B2E26F5-301D-42D0-A317-B17B05D5B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200B5B1E-8C87-4F65-B18A-D465866DC1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45F8E913-ADAA-4F6D-B1B5-937057567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481C7432-655F-47F6-91B2-21C548B8F9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143E1FA-0A83-4873-A068-4366C5F68F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5B3E3611-4E15-44A5-A374-6BCE70982A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B466D96E-C287-4B02-B282-C975268B5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068E19E8-D232-4DFC-90A7-D9D5064353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7D0F2267-2EA8-4F1B-893E-28CE0BA35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4F302464-16FF-4BBE-A389-4F91530FA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5972A17-0E47-44AC-B8A2-72CBDFB19F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32A75CC-4798-4C78-B6AB-7E0C663113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5278B9B-6EA0-427B-B7F5-60F3508CF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B64FD23-85E8-41B6-8F60-171F7AF10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0ED49883-395B-456D-ABF8-7E62AFFD00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3094BC3-9A7C-43C9-8EB6-C7C6167CE2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2" y="-1"/>
            <a:ext cx="12158752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8867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824A6F2E-499F-4179-9EC8-ADB2837A33D9}"/>
              </a:ext>
            </a:extLst>
          </p:cNvPr>
          <p:cNvGrpSpPr/>
          <p:nvPr userDrawn="1"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8AC9C86D-B62E-46E9-BE11-C6B19FFD95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D397A8D6-8F60-41F0-BDF0-19A4B3E80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3FCF9C25-908C-44C3-AF65-73E12D9EA6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9D4E5A34-4555-42CA-8BBD-28A87C36E7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81596E02-F950-401B-850E-DD0EA9DDD8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CEFAD938-4A60-4058-AA17-BBCB185516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6E250798-541D-4558-827D-109D0FBF4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EE6AC83F-B457-4A80-A60A-C42A44AEE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099580BB-5C78-4224-8D9C-EF3F18086E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2F2CD515-2FA0-4F5E-9E50-DC59EADF5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DA8FEC92-4100-4C98-A497-9F861AEDFF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1A00392-BC85-4A0E-85C7-17DC1E9DF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5A547A21-19AB-46CD-AFFF-520C4E3E8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4F704F76-5224-4450-8C28-A921944A8B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21498D78-44A1-4191-A9BF-C5F6E89057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22F5459F-0785-4698-81BD-DD7DA33A4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A80FE92C-07C7-48C1-BA48-1EB1EF862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7326B5E7-9B76-4BC4-B0C8-8201F3380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41E63BF8-F679-4BEB-A9B3-1D6A8DAD3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1558586F-3FF4-42C8-8E98-099FD5D15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93AA7F26-FDD2-4EED-8632-A7AAD3D262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89CE908-9120-403F-90E7-1F438A222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63647C2-3C37-4A97-B159-5CC270498C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428E392-263C-4544-A45B-6B9213A57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C6E614C2-34A4-4FC0-8838-D859B77E7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5B20524-2426-421B-BEE2-91AF746710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2261" y="3456849"/>
            <a:ext cx="11820484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8275" y="1321783"/>
          <a:ext cx="11624274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/>
        </p:nvGraphicFramePr>
        <p:xfrm>
          <a:off x="277516" y="1348841"/>
          <a:ext cx="11592576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/>
        </p:nvGraphicFramePr>
        <p:xfrm>
          <a:off x="278275" y="1219354"/>
          <a:ext cx="11624274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90235999"/>
              </p:ext>
            </p:extLst>
          </p:nvPr>
        </p:nvGraphicFramePr>
        <p:xfrm>
          <a:off x="278275" y="1219354"/>
          <a:ext cx="11624274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32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262" y="1674000"/>
            <a:ext cx="5773014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885" y="1674000"/>
            <a:ext cx="5762244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>
            <a:lvl1pPr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0"/>
            <a:ext cx="2743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4383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5"/>
            <a:ext cx="2819400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1" y="4524208"/>
            <a:ext cx="2812780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5"/>
            <a:ext cx="2819402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4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8507" y="5258118"/>
            <a:ext cx="10598400" cy="3804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0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200" y="3422537"/>
            <a:ext cx="10596033" cy="565989"/>
          </a:xfrm>
          <a:prstGeom prst="rect">
            <a:avLst/>
          </a:prstGeom>
        </p:spPr>
        <p:txBody>
          <a:bodyPr/>
          <a:lstStyle>
            <a:lvl1pPr>
              <a:defRPr sz="3078">
                <a:solidFill>
                  <a:srgbClr val="FEFFFF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1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1437" y="6422972"/>
            <a:ext cx="11736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182" y="6573600"/>
            <a:ext cx="9255492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096" y="6203121"/>
            <a:ext cx="6688667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1" y="4106871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3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522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26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4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1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2" y="882000"/>
            <a:ext cx="11732719" cy="5328000"/>
          </a:xfrm>
        </p:spPr>
        <p:txBody>
          <a:bodyPr/>
          <a:lstStyle>
            <a:lvl1pPr>
              <a:defRPr sz="1794"/>
            </a:lvl1pPr>
            <a:lvl2pPr>
              <a:defRPr sz="1794"/>
            </a:lvl2pPr>
            <a:lvl3pPr>
              <a:defRPr sz="1794"/>
            </a:lvl3pPr>
            <a:lvl4pPr>
              <a:defRPr sz="1794"/>
            </a:lvl4pPr>
            <a:lvl5pPr>
              <a:defRPr sz="1794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3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4" y="6201717"/>
            <a:ext cx="374126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182" y="6573600"/>
            <a:ext cx="9255492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69177D-0A1A-473D-A441-30308DA5D342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2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8611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1" y="0"/>
            <a:ext cx="1218867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4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3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2" y="882000"/>
            <a:ext cx="11763661" cy="5328000"/>
          </a:xfrm>
        </p:spPr>
        <p:txBody>
          <a:bodyPr/>
          <a:lstStyle>
            <a:lvl1pPr>
              <a:defRPr sz="1794"/>
            </a:lvl1pPr>
            <a:lvl2pPr>
              <a:defRPr sz="1794"/>
            </a:lvl2pPr>
            <a:lvl3pPr>
              <a:defRPr sz="1794"/>
            </a:lvl3pPr>
            <a:lvl4pPr>
              <a:defRPr sz="1794"/>
            </a:lvl4pPr>
            <a:lvl5pPr>
              <a:defRPr sz="1794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4" y="6201717"/>
            <a:ext cx="374126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182" y="6573600"/>
            <a:ext cx="9255492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07C0CE-868D-441F-9172-855E6BBC9937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2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D9BD8BD-E627-4DB4-995D-EF9C10CE7A3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0123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1" y="0"/>
            <a:ext cx="1218867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4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2" y="882000"/>
            <a:ext cx="11732719" cy="5328000"/>
          </a:xfrm>
        </p:spPr>
        <p:txBody>
          <a:bodyPr/>
          <a:lstStyle>
            <a:lvl1pPr>
              <a:defRPr sz="1794"/>
            </a:lvl1pPr>
            <a:lvl2pPr>
              <a:defRPr sz="1794"/>
            </a:lvl2pPr>
            <a:lvl3pPr>
              <a:defRPr sz="1794"/>
            </a:lvl3pPr>
            <a:lvl4pPr>
              <a:defRPr sz="1794"/>
            </a:lvl4pPr>
            <a:lvl5pPr>
              <a:defRPr sz="1794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3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4" y="6201717"/>
            <a:ext cx="374126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182" y="6573600"/>
            <a:ext cx="9255492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D0BD0C-90FA-4A65-A211-20F51E262112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2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218FD4-D33E-4CCA-83D9-138CB8B5B440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210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2262" y="3456850"/>
            <a:ext cx="11820484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2" y="882000"/>
            <a:ext cx="11732719" cy="5328000"/>
          </a:xfrm>
        </p:spPr>
        <p:txBody>
          <a:bodyPr/>
          <a:lstStyle>
            <a:lvl1pPr>
              <a:defRPr sz="1794"/>
            </a:lvl1pPr>
            <a:lvl2pPr>
              <a:defRPr sz="1794"/>
            </a:lvl2pPr>
            <a:lvl3pPr>
              <a:defRPr sz="1794"/>
            </a:lvl3pPr>
            <a:lvl4pPr>
              <a:defRPr sz="1794"/>
            </a:lvl4pPr>
            <a:lvl5pPr>
              <a:defRPr sz="1794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3B2CC-22C7-4C59-85A3-CCCBA769164E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711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8275" y="1321785"/>
          <a:ext cx="11624275" cy="4623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40630456"/>
              </p:ext>
            </p:extLst>
          </p:nvPr>
        </p:nvGraphicFramePr>
        <p:xfrm>
          <a:off x="277516" y="1348841"/>
          <a:ext cx="11592576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44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70979751"/>
              </p:ext>
            </p:extLst>
          </p:nvPr>
        </p:nvGraphicFramePr>
        <p:xfrm>
          <a:off x="278275" y="1219354"/>
          <a:ext cx="11624275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85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1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9" cy="5328000"/>
          </a:xfrm>
        </p:spPr>
        <p:txBody>
          <a:bodyPr/>
          <a:lstStyle>
            <a:lvl1pPr>
              <a:defRPr sz="1794"/>
            </a:lvl1pPr>
            <a:lvl2pPr>
              <a:defRPr sz="1794"/>
            </a:lvl2pPr>
            <a:lvl3pPr>
              <a:defRPr sz="1794"/>
            </a:lvl3pPr>
            <a:lvl4pPr>
              <a:defRPr sz="1794"/>
            </a:lvl4pPr>
            <a:lvl5pPr>
              <a:defRPr sz="1794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88452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65" y="-3"/>
            <a:ext cx="12269311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9" cy="5328000"/>
          </a:xfrm>
        </p:spPr>
        <p:txBody>
          <a:bodyPr/>
          <a:lstStyle>
            <a:lvl1pPr>
              <a:defRPr sz="1794"/>
            </a:lvl1pPr>
            <a:lvl2pPr>
              <a:defRPr sz="1794"/>
            </a:lvl2pPr>
            <a:lvl3pPr>
              <a:defRPr sz="1794"/>
            </a:lvl3pPr>
            <a:lvl4pPr>
              <a:defRPr sz="1794"/>
            </a:lvl4pPr>
            <a:lvl5pPr>
              <a:defRPr sz="1794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44DB30-7F29-4F51-82E6-3F45F638C91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5203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65" y="-3"/>
            <a:ext cx="12269311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262" y="1674001"/>
            <a:ext cx="5773015" cy="4316399"/>
          </a:xfrm>
        </p:spPr>
        <p:txBody>
          <a:bodyPr/>
          <a:lstStyle>
            <a:lvl1pPr>
              <a:defRPr sz="1794"/>
            </a:lvl1pPr>
            <a:lvl2pPr>
              <a:defRPr sz="1794"/>
            </a:lvl2pPr>
            <a:lvl3pPr>
              <a:defRPr sz="1794"/>
            </a:lvl3pPr>
            <a:lvl4pPr>
              <a:defRPr sz="1794"/>
            </a:lvl4pPr>
            <a:lvl5pPr>
              <a:defRPr sz="1794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886" y="1674001"/>
            <a:ext cx="5762244" cy="4316399"/>
          </a:xfrm>
        </p:spPr>
        <p:txBody>
          <a:bodyPr/>
          <a:lstStyle>
            <a:lvl1pPr>
              <a:defRPr sz="1794"/>
            </a:lvl1pPr>
            <a:lvl2pPr>
              <a:defRPr sz="1794"/>
            </a:lvl2pPr>
            <a:lvl3pPr>
              <a:defRPr sz="1794"/>
            </a:lvl3pPr>
            <a:lvl4pPr>
              <a:defRPr sz="1794"/>
            </a:lvl4pPr>
            <a:lvl5pPr>
              <a:defRPr sz="1794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F9C73A-7B63-46A0-AF65-FB008D7B2439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0613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9" cy="5328000"/>
          </a:xfrm>
        </p:spPr>
        <p:txBody>
          <a:bodyPr/>
          <a:lstStyle>
            <a:lvl1pPr>
              <a:defRPr sz="1794"/>
            </a:lvl1pPr>
            <a:lvl2pPr>
              <a:defRPr sz="1794"/>
            </a:lvl2pPr>
            <a:lvl3pPr>
              <a:defRPr sz="1794"/>
            </a:lvl3pPr>
            <a:lvl4pPr>
              <a:defRPr sz="1794"/>
            </a:lvl4pPr>
            <a:lvl5pPr>
              <a:defRPr sz="1794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1D34A1-A85F-4AB9-A14F-720A9143490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6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44DB30-7F29-4F51-82E6-3F45F638C91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012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61107"/>
            <a:ext cx="10081235" cy="552587"/>
          </a:xfrm>
        </p:spPr>
        <p:txBody>
          <a:bodyPr/>
          <a:lstStyle>
            <a:lvl1pPr algn="l">
              <a:defRPr sz="2991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2" y="882000"/>
            <a:ext cx="11732719" cy="5328000"/>
          </a:xfrm>
        </p:spPr>
        <p:txBody>
          <a:bodyPr/>
          <a:lstStyle>
            <a:lvl1pPr>
              <a:defRPr sz="1794">
                <a:solidFill>
                  <a:srgbClr val="335E6F"/>
                </a:solidFill>
              </a:defRPr>
            </a:lvl1pPr>
            <a:lvl2pPr>
              <a:defRPr sz="1794">
                <a:solidFill>
                  <a:srgbClr val="335E6F"/>
                </a:solidFill>
              </a:defRPr>
            </a:lvl2pPr>
            <a:lvl3pPr>
              <a:defRPr sz="1794">
                <a:solidFill>
                  <a:srgbClr val="335E6F"/>
                </a:solidFill>
              </a:defRPr>
            </a:lvl3pPr>
            <a:lvl4pPr>
              <a:defRPr sz="1794">
                <a:solidFill>
                  <a:srgbClr val="335E6F"/>
                </a:solidFill>
              </a:defRPr>
            </a:lvl4pPr>
            <a:lvl5pPr>
              <a:defRPr sz="1794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E95074FC-90B8-4B56-BD4B-F0811B2E09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7925" y="6202800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E1F460-950B-425E-B5D1-80B3597D930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765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9" cy="5328000"/>
          </a:xfrm>
        </p:spPr>
        <p:txBody>
          <a:bodyPr/>
          <a:lstStyle>
            <a:lvl1pPr>
              <a:defRPr sz="1794">
                <a:solidFill>
                  <a:srgbClr val="76C8AE"/>
                </a:solidFill>
              </a:defRPr>
            </a:lvl1pPr>
            <a:lvl2pPr>
              <a:defRPr sz="1794">
                <a:solidFill>
                  <a:srgbClr val="76C8AE"/>
                </a:solidFill>
              </a:defRPr>
            </a:lvl2pPr>
            <a:lvl3pPr>
              <a:defRPr sz="1794">
                <a:solidFill>
                  <a:srgbClr val="76C8AE"/>
                </a:solidFill>
              </a:defRPr>
            </a:lvl3pPr>
            <a:lvl4pPr>
              <a:defRPr sz="1794">
                <a:solidFill>
                  <a:srgbClr val="76C8AE"/>
                </a:solidFill>
              </a:defRPr>
            </a:lvl4pPr>
            <a:lvl5pPr>
              <a:defRPr sz="1794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8B9D84-E353-4864-96E7-23BBF52A7D38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8146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9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E94D7-200B-499D-8560-F14FD5A2D412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0192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61107"/>
            <a:ext cx="10081235" cy="5525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000"/>
            <a:ext cx="11732719" cy="5328000"/>
          </a:xfrm>
        </p:spPr>
        <p:txBody>
          <a:bodyPr/>
          <a:lstStyle>
            <a:lvl1pPr>
              <a:defRPr sz="1794">
                <a:solidFill>
                  <a:srgbClr val="FFCC4E"/>
                </a:solidFill>
              </a:defRPr>
            </a:lvl1pPr>
            <a:lvl2pPr>
              <a:defRPr sz="1794">
                <a:solidFill>
                  <a:srgbClr val="FFCC4E"/>
                </a:solidFill>
              </a:defRPr>
            </a:lvl2pPr>
            <a:lvl3pPr>
              <a:defRPr sz="1794">
                <a:solidFill>
                  <a:srgbClr val="FFCC4E"/>
                </a:solidFill>
              </a:defRPr>
            </a:lvl3pPr>
            <a:lvl4pPr>
              <a:defRPr sz="1794">
                <a:solidFill>
                  <a:srgbClr val="FFCC4E"/>
                </a:solidFill>
              </a:defRPr>
            </a:lvl4pPr>
            <a:lvl5pPr>
              <a:defRPr sz="1794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283FBC-1301-40DC-A42B-EBA4F27E6D33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5345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9" cy="5328000"/>
          </a:xfrm>
        </p:spPr>
        <p:txBody>
          <a:bodyPr/>
          <a:lstStyle>
            <a:lvl1pPr>
              <a:defRPr sz="1794">
                <a:solidFill>
                  <a:srgbClr val="009BDB"/>
                </a:solidFill>
              </a:defRPr>
            </a:lvl1pPr>
            <a:lvl2pPr>
              <a:defRPr sz="1794">
                <a:solidFill>
                  <a:srgbClr val="009BDB"/>
                </a:solidFill>
              </a:defRPr>
            </a:lvl2pPr>
            <a:lvl3pPr>
              <a:defRPr sz="1794">
                <a:solidFill>
                  <a:srgbClr val="009BDB"/>
                </a:solidFill>
              </a:defRPr>
            </a:lvl3pPr>
            <a:lvl4pPr>
              <a:defRPr sz="1794">
                <a:solidFill>
                  <a:srgbClr val="009BDB"/>
                </a:solidFill>
              </a:defRPr>
            </a:lvl4pPr>
            <a:lvl5pPr>
              <a:defRPr sz="1794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45158A-2A8D-437F-903C-C03187D0BC74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0678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4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6"/>
            <a:ext cx="2819400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2" y="4524208"/>
            <a:ext cx="2812780" cy="314495"/>
          </a:xfrm>
          <a:prstGeom prst="rect">
            <a:avLst/>
          </a:prstGeom>
        </p:spPr>
        <p:txBody>
          <a:bodyPr vert="horz" lIns="65950" tIns="32976" rIns="65950" bIns="329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3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738" indent="0">
              <a:buNone/>
              <a:defRPr sz="1442" b="1"/>
            </a:lvl2pPr>
            <a:lvl3pPr marL="659476" indent="0">
              <a:buNone/>
              <a:defRPr sz="1298" b="1"/>
            </a:lvl3pPr>
            <a:lvl4pPr marL="989214" indent="0">
              <a:buNone/>
              <a:defRPr sz="1153" b="1"/>
            </a:lvl4pPr>
            <a:lvl5pPr marL="1318954" indent="0">
              <a:buNone/>
              <a:defRPr sz="1153" b="1"/>
            </a:lvl5pPr>
            <a:lvl6pPr marL="1648691" indent="0">
              <a:buNone/>
              <a:defRPr sz="1153" b="1"/>
            </a:lvl6pPr>
            <a:lvl7pPr marL="1978430" indent="0">
              <a:buNone/>
              <a:defRPr sz="1153" b="1"/>
            </a:lvl7pPr>
            <a:lvl8pPr marL="2308168" indent="0">
              <a:buNone/>
              <a:defRPr sz="1153" b="1"/>
            </a:lvl8pPr>
            <a:lvl9pPr marL="2637906" indent="0">
              <a:buNone/>
              <a:defRPr sz="115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6"/>
            <a:ext cx="2819403" cy="261521"/>
          </a:xfrm>
          <a:prstGeom prst="rect">
            <a:avLst/>
          </a:prstGeom>
        </p:spPr>
        <p:txBody>
          <a:bodyPr vert="horz" lIns="65950" tIns="32976" rIns="65950" bIns="329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6"/>
            <a:ext cx="2819403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738" indent="0">
              <a:buNone/>
              <a:defRPr sz="1442" b="1"/>
            </a:lvl2pPr>
            <a:lvl3pPr marL="659476" indent="0">
              <a:buNone/>
              <a:defRPr sz="1298" b="1"/>
            </a:lvl3pPr>
            <a:lvl4pPr marL="989214" indent="0">
              <a:buNone/>
              <a:defRPr sz="1153" b="1"/>
            </a:lvl4pPr>
            <a:lvl5pPr marL="1318954" indent="0">
              <a:buNone/>
              <a:defRPr sz="1153" b="1"/>
            </a:lvl5pPr>
            <a:lvl6pPr marL="1648691" indent="0">
              <a:buNone/>
              <a:defRPr sz="1153" b="1"/>
            </a:lvl6pPr>
            <a:lvl7pPr marL="1978430" indent="0">
              <a:buNone/>
              <a:defRPr sz="1153" b="1"/>
            </a:lvl7pPr>
            <a:lvl8pPr marL="2308168" indent="0">
              <a:buNone/>
              <a:defRPr sz="1153" b="1"/>
            </a:lvl8pPr>
            <a:lvl9pPr marL="2637906" indent="0">
              <a:buNone/>
              <a:defRPr sz="115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35868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_IMAGE_TEMP_DEEPSPAC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390080"/>
          </a:xfrm>
          <a:prstGeom prst="rect">
            <a:avLst/>
          </a:prstGeom>
          <a:solidFill>
            <a:srgbClr val="043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>
          <a:xfrm>
            <a:off x="528321" y="1172412"/>
            <a:ext cx="3505200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+mn-lt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8321" y="1904129"/>
            <a:ext cx="5616987" cy="3945732"/>
          </a:xfrm>
        </p:spPr>
        <p:txBody>
          <a:bodyPr>
            <a:normAutofit/>
          </a:bodyPr>
          <a:lstStyle>
            <a:lvl1pPr>
              <a:defRPr sz="1598" b="0" i="0">
                <a:solidFill>
                  <a:schemeClr val="bg1"/>
                </a:solidFill>
                <a:latin typeface="+mn-lt"/>
                <a:ea typeface="NotesEsa" charset="0"/>
                <a:cs typeface="NotesEsa" charset="0"/>
              </a:defRPr>
            </a:lvl1pPr>
            <a:lvl2pPr>
              <a:defRPr sz="1598" b="0" i="0">
                <a:solidFill>
                  <a:schemeClr val="bg1"/>
                </a:solidFill>
                <a:latin typeface="+mn-lt"/>
                <a:ea typeface="NotesEsa" charset="0"/>
                <a:cs typeface="NotesEsa" charset="0"/>
              </a:defRPr>
            </a:lvl2pPr>
            <a:lvl3pPr>
              <a:defRPr sz="1598" b="0" i="0">
                <a:solidFill>
                  <a:schemeClr val="bg1"/>
                </a:solidFill>
                <a:latin typeface="+mn-lt"/>
                <a:ea typeface="NotesEsa" charset="0"/>
                <a:cs typeface="NotesEsa" charset="0"/>
              </a:defRPr>
            </a:lvl3pPr>
            <a:lvl4pPr>
              <a:defRPr sz="1598" b="0" i="0">
                <a:solidFill>
                  <a:schemeClr val="bg1"/>
                </a:solidFill>
                <a:latin typeface="+mn-lt"/>
                <a:ea typeface="NotesEsa" charset="0"/>
                <a:cs typeface="NotesEsa" charset="0"/>
              </a:defRPr>
            </a:lvl4pPr>
            <a:lvl5pPr>
              <a:defRPr sz="1598" b="0" i="0">
                <a:solidFill>
                  <a:schemeClr val="bg1"/>
                </a:solidFill>
                <a:latin typeface="+mn-lt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561676" y="0"/>
            <a:ext cx="5630325" cy="6392477"/>
          </a:xfrm>
          <a:pattFill prst="pct60">
            <a:fgClr>
              <a:srgbClr val="00BAAD"/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defRPr b="1" i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IMAGE HERE </a:t>
            </a:r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C1C533-B166-604B-83AE-2D37A76B0C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255" y="306618"/>
            <a:ext cx="1067175" cy="670112"/>
          </a:xfrm>
          <a:prstGeom prst="rect">
            <a:avLst/>
          </a:prstGeom>
        </p:spPr>
      </p:pic>
      <p:sp>
        <p:nvSpPr>
          <p:cNvPr id="4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8321" y="641673"/>
            <a:ext cx="4382224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8" b="1" i="0">
                <a:solidFill>
                  <a:schemeClr val="bg1"/>
                </a:solidFill>
                <a:latin typeface="+mj-lt"/>
                <a:ea typeface="NotesEsa" charset="0"/>
                <a:cs typeface="NotesEsa" charset="0"/>
              </a:defRPr>
            </a:lvl1pPr>
          </a:lstStyle>
          <a:p>
            <a:r>
              <a:rPr lang="en-US" sz="2666" b="1">
                <a:latin typeface="NotesEsa" panose="02000506030000020004" pitchFamily="2" charset="77"/>
              </a:rPr>
              <a:t>→</a:t>
            </a:r>
            <a:r>
              <a:rPr lang="is-IS" sz="2598"/>
              <a:t> </a:t>
            </a:r>
            <a:r>
              <a:rPr lang="en-US" sz="2598"/>
              <a:t>BASIC IMAGE LAYOUT</a:t>
            </a:r>
          </a:p>
        </p:txBody>
      </p:sp>
      <p:sp>
        <p:nvSpPr>
          <p:cNvPr id="47" name="Text Box 38"/>
          <p:cNvSpPr txBox="1">
            <a:spLocks noChangeArrowheads="1"/>
          </p:cNvSpPr>
          <p:nvPr userDrawn="1"/>
        </p:nvSpPr>
        <p:spPr bwMode="auto">
          <a:xfrm>
            <a:off x="220801" y="6098917"/>
            <a:ext cx="6688667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6" noProof="0">
                <a:solidFill>
                  <a:schemeClr val="bg1"/>
                </a:solidFill>
              </a:rPr>
              <a:t>ESA UNCLASSIFIED</a:t>
            </a:r>
            <a:endParaRPr lang="en-GB" sz="1066" noProof="0">
              <a:solidFill>
                <a:schemeClr val="bg1"/>
              </a:solidFill>
            </a:endParaRPr>
          </a:p>
        </p:txBody>
      </p:sp>
      <p:pic>
        <p:nvPicPr>
          <p:cNvPr id="36" name="Picture 35" descr="PPT_Footer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4580"/>
            <a:ext cx="12192000" cy="4888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1244" y="6553081"/>
            <a:ext cx="9471669" cy="147031"/>
            <a:chOff x="226688" y="6572055"/>
            <a:chExt cx="9280921" cy="144114"/>
          </a:xfrm>
        </p:grpSpPr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9548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309" y="5258118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302" y="3421831"/>
            <a:ext cx="10596033" cy="567399"/>
          </a:xfrm>
          <a:prstGeom prst="rect">
            <a:avLst/>
          </a:prstGeom>
        </p:spPr>
        <p:txBody>
          <a:bodyPr/>
          <a:lstStyle>
            <a:lvl1pPr>
              <a:defRPr sz="307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181" y="6573600"/>
            <a:ext cx="9255492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2898" y="6202800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2" y="4106871"/>
            <a:ext cx="1170399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9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26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181" y="6573600"/>
            <a:ext cx="9255492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4414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63661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181" y="6573600"/>
            <a:ext cx="9255492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8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54.png"/><Relationship Id="rId39" Type="http://schemas.openxmlformats.org/officeDocument/2006/relationships/image" Target="../media/image61.png"/><Relationship Id="rId21" Type="http://schemas.openxmlformats.org/officeDocument/2006/relationships/slideLayout" Target="../slideLayouts/slideLayout38.xml"/><Relationship Id="rId34" Type="http://schemas.openxmlformats.org/officeDocument/2006/relationships/image" Target="../media/image9.png"/><Relationship Id="rId42" Type="http://schemas.openxmlformats.org/officeDocument/2006/relationships/image" Target="../media/image64.png"/><Relationship Id="rId47" Type="http://schemas.openxmlformats.org/officeDocument/2006/relationships/image" Target="../media/image67.png"/><Relationship Id="rId50" Type="http://schemas.openxmlformats.org/officeDocument/2006/relationships/image" Target="../media/image68.png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image" Target="../media/image56.png"/><Relationship Id="rId11" Type="http://schemas.openxmlformats.org/officeDocument/2006/relationships/slideLayout" Target="../slideLayouts/slideLayout28.xml"/><Relationship Id="rId24" Type="http://schemas.openxmlformats.org/officeDocument/2006/relationships/theme" Target="../theme/theme2.xml"/><Relationship Id="rId32" Type="http://schemas.openxmlformats.org/officeDocument/2006/relationships/image" Target="../media/image7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45" Type="http://schemas.openxmlformats.org/officeDocument/2006/relationships/image" Target="../media/image65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55.png"/><Relationship Id="rId36" Type="http://schemas.openxmlformats.org/officeDocument/2006/relationships/image" Target="../media/image11.png"/><Relationship Id="rId49" Type="http://schemas.openxmlformats.org/officeDocument/2006/relationships/image" Target="../media/image24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image" Target="../media/image6.png"/><Relationship Id="rId44" Type="http://schemas.openxmlformats.org/officeDocument/2006/relationships/image" Target="../media/image19.png"/><Relationship Id="rId52" Type="http://schemas.openxmlformats.org/officeDocument/2006/relationships/image" Target="../media/image70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28.png"/><Relationship Id="rId30" Type="http://schemas.openxmlformats.org/officeDocument/2006/relationships/image" Target="../media/image57.png"/><Relationship Id="rId35" Type="http://schemas.openxmlformats.org/officeDocument/2006/relationships/image" Target="../media/image58.png"/><Relationship Id="rId43" Type="http://schemas.openxmlformats.org/officeDocument/2006/relationships/image" Target="../media/image18.png"/><Relationship Id="rId48" Type="http://schemas.openxmlformats.org/officeDocument/2006/relationships/image" Target="../media/image23.png"/><Relationship Id="rId8" Type="http://schemas.openxmlformats.org/officeDocument/2006/relationships/slideLayout" Target="../slideLayouts/slideLayout25.xml"/><Relationship Id="rId51" Type="http://schemas.openxmlformats.org/officeDocument/2006/relationships/image" Target="../media/image69.png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53.png"/><Relationship Id="rId33" Type="http://schemas.openxmlformats.org/officeDocument/2006/relationships/image" Target="../media/image8.png"/><Relationship Id="rId38" Type="http://schemas.openxmlformats.org/officeDocument/2006/relationships/image" Target="../media/image60.png"/><Relationship Id="rId46" Type="http://schemas.openxmlformats.org/officeDocument/2006/relationships/image" Target="../media/image66.png"/><Relationship Id="rId20" Type="http://schemas.openxmlformats.org/officeDocument/2006/relationships/slideLayout" Target="../slideLayouts/slideLayout37.xml"/><Relationship Id="rId41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image" Target="../media/image9.png"/><Relationship Id="rId39" Type="http://schemas.openxmlformats.org/officeDocument/2006/relationships/image" Target="../media/image67.png"/><Relationship Id="rId21" Type="http://schemas.openxmlformats.org/officeDocument/2006/relationships/image" Target="../media/image7.png"/><Relationship Id="rId34" Type="http://schemas.openxmlformats.org/officeDocument/2006/relationships/image" Target="../media/image19.png"/><Relationship Id="rId42" Type="http://schemas.openxmlformats.org/officeDocument/2006/relationships/image" Target="../media/image24.png"/><Relationship Id="rId47" Type="http://schemas.openxmlformats.org/officeDocument/2006/relationships/image" Target="../media/image74.png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9" Type="http://schemas.openxmlformats.org/officeDocument/2006/relationships/image" Target="../media/image13.png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8.png"/><Relationship Id="rId32" Type="http://schemas.openxmlformats.org/officeDocument/2006/relationships/image" Target="../media/image63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45" Type="http://schemas.openxmlformats.org/officeDocument/2006/relationships/image" Target="../media/image25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56.png"/><Relationship Id="rId28" Type="http://schemas.openxmlformats.org/officeDocument/2006/relationships/image" Target="../media/image59.png"/><Relationship Id="rId36" Type="http://schemas.openxmlformats.org/officeDocument/2006/relationships/image" Target="../media/image65.png"/><Relationship Id="rId49" Type="http://schemas.openxmlformats.org/officeDocument/2006/relationships/image" Target="../media/image28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image" Target="../media/image62.png"/><Relationship Id="rId44" Type="http://schemas.openxmlformats.org/officeDocument/2006/relationships/image" Target="../media/image73.emf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55.png"/><Relationship Id="rId27" Type="http://schemas.openxmlformats.org/officeDocument/2006/relationships/image" Target="../media/image11.png"/><Relationship Id="rId30" Type="http://schemas.openxmlformats.org/officeDocument/2006/relationships/image" Target="../media/image61.png"/><Relationship Id="rId35" Type="http://schemas.openxmlformats.org/officeDocument/2006/relationships/image" Target="../media/image18.png"/><Relationship Id="rId43" Type="http://schemas.openxmlformats.org/officeDocument/2006/relationships/image" Target="../media/image69.png"/><Relationship Id="rId48" Type="http://schemas.openxmlformats.org/officeDocument/2006/relationships/image" Target="../media/image54.png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image" Target="../media/image58.png"/><Relationship Id="rId33" Type="http://schemas.openxmlformats.org/officeDocument/2006/relationships/image" Target="../media/image64.png"/><Relationship Id="rId38" Type="http://schemas.openxmlformats.org/officeDocument/2006/relationships/image" Target="../media/image6.png"/><Relationship Id="rId46" Type="http://schemas.openxmlformats.org/officeDocument/2006/relationships/image" Target="../media/image27.png"/><Relationship Id="rId20" Type="http://schemas.openxmlformats.org/officeDocument/2006/relationships/theme" Target="../theme/theme3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5.png"/><Relationship Id="rId3" Type="http://schemas.openxmlformats.org/officeDocument/2006/relationships/image" Target="../media/image54.png"/><Relationship Id="rId21" Type="http://schemas.openxmlformats.org/officeDocument/2006/relationships/image" Target="../media/image65.png"/><Relationship Id="rId7" Type="http://schemas.openxmlformats.org/officeDocument/2006/relationships/image" Target="../media/image55.png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62.png"/><Relationship Id="rId20" Type="http://schemas.openxmlformats.org/officeDocument/2006/relationships/image" Target="../media/image18.png"/><Relationship Id="rId29" Type="http://schemas.openxmlformats.org/officeDocument/2006/relationships/image" Target="../media/image73.e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24" Type="http://schemas.openxmlformats.org/officeDocument/2006/relationships/image" Target="../media/image67.png"/><Relationship Id="rId5" Type="http://schemas.openxmlformats.org/officeDocument/2006/relationships/image" Target="../media/image74.png"/><Relationship Id="rId15" Type="http://schemas.openxmlformats.org/officeDocument/2006/relationships/image" Target="../media/image61.png"/><Relationship Id="rId23" Type="http://schemas.openxmlformats.org/officeDocument/2006/relationships/image" Target="../media/image6.png"/><Relationship Id="rId28" Type="http://schemas.openxmlformats.org/officeDocument/2006/relationships/image" Target="../media/image69.png"/><Relationship Id="rId10" Type="http://schemas.openxmlformats.org/officeDocument/2006/relationships/image" Target="../media/image58.png"/><Relationship Id="rId19" Type="http://schemas.openxmlformats.org/officeDocument/2006/relationships/image" Target="../media/image19.png"/><Relationship Id="rId31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theme" Target="../theme/theme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6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7.xml"/><Relationship Id="rId26" Type="http://schemas.openxmlformats.org/officeDocument/2006/relationships/image" Target="../media/image10.png"/><Relationship Id="rId39" Type="http://schemas.openxmlformats.org/officeDocument/2006/relationships/image" Target="../media/image6.png"/><Relationship Id="rId21" Type="http://schemas.openxmlformats.org/officeDocument/2006/relationships/image" Target="../media/image93.png"/><Relationship Id="rId34" Type="http://schemas.openxmlformats.org/officeDocument/2006/relationships/image" Target="../media/image17.png"/><Relationship Id="rId42" Type="http://schemas.openxmlformats.org/officeDocument/2006/relationships/image" Target="../media/image5.png"/><Relationship Id="rId47" Type="http://schemas.openxmlformats.org/officeDocument/2006/relationships/image" Target="../media/image97.png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4.png"/><Relationship Id="rId32" Type="http://schemas.openxmlformats.org/officeDocument/2006/relationships/image" Target="../media/image15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45" Type="http://schemas.openxmlformats.org/officeDocument/2006/relationships/image" Target="../media/image73.emf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image" Target="../media/image3.png"/><Relationship Id="rId28" Type="http://schemas.openxmlformats.org/officeDocument/2006/relationships/image" Target="../media/image11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91.jpeg"/><Relationship Id="rId31" Type="http://schemas.openxmlformats.org/officeDocument/2006/relationships/image" Target="../media/image14.png"/><Relationship Id="rId44" Type="http://schemas.openxmlformats.org/officeDocument/2006/relationships/image" Target="../media/image69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7.png"/><Relationship Id="rId27" Type="http://schemas.openxmlformats.org/officeDocument/2006/relationships/image" Target="../media/image9.png"/><Relationship Id="rId30" Type="http://schemas.openxmlformats.org/officeDocument/2006/relationships/image" Target="../media/image13.png"/><Relationship Id="rId35" Type="http://schemas.openxmlformats.org/officeDocument/2006/relationships/image" Target="../media/image19.png"/><Relationship Id="rId43" Type="http://schemas.openxmlformats.org/officeDocument/2006/relationships/image" Target="../media/image95.png"/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image" Target="../media/image8.png"/><Relationship Id="rId33" Type="http://schemas.openxmlformats.org/officeDocument/2006/relationships/image" Target="../media/image16.png"/><Relationship Id="rId38" Type="http://schemas.openxmlformats.org/officeDocument/2006/relationships/image" Target="../media/image94.png"/><Relationship Id="rId46" Type="http://schemas.openxmlformats.org/officeDocument/2006/relationships/image" Target="../media/image96.png"/><Relationship Id="rId20" Type="http://schemas.openxmlformats.org/officeDocument/2006/relationships/image" Target="../media/image92.png"/><Relationship Id="rId41" Type="http://schemas.openxmlformats.org/officeDocument/2006/relationships/image" Target="../media/image23.png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image" Target="../media/image7.png"/><Relationship Id="rId39" Type="http://schemas.openxmlformats.org/officeDocument/2006/relationships/image" Target="../media/image20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23.png"/><Relationship Id="rId47" Type="http://schemas.openxmlformats.org/officeDocument/2006/relationships/image" Target="../media/image28.png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45" Type="http://schemas.openxmlformats.org/officeDocument/2006/relationships/image" Target="../media/image26.png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36" Type="http://schemas.openxmlformats.org/officeDocument/2006/relationships/image" Target="../media/image17.png"/><Relationship Id="rId10" Type="http://schemas.openxmlformats.org/officeDocument/2006/relationships/slideLayout" Target="../slideLayouts/slideLayout88.xml"/><Relationship Id="rId19" Type="http://schemas.openxmlformats.org/officeDocument/2006/relationships/theme" Target="../theme/theme8.xml"/><Relationship Id="rId31" Type="http://schemas.openxmlformats.org/officeDocument/2006/relationships/image" Target="../media/image12.png"/><Relationship Id="rId44" Type="http://schemas.openxmlformats.org/officeDocument/2006/relationships/image" Target="../media/image25.pn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24.png"/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46" Type="http://schemas.openxmlformats.org/officeDocument/2006/relationships/image" Target="../media/image27.png"/><Relationship Id="rId20" Type="http://schemas.openxmlformats.org/officeDocument/2006/relationships/image" Target="../media/image1.jpeg"/><Relationship Id="rId41" Type="http://schemas.openxmlformats.org/officeDocument/2006/relationships/image" Target="../media/image22.pn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image" Target="../media/image3.png"/><Relationship Id="rId39" Type="http://schemas.openxmlformats.org/officeDocument/2006/relationships/image" Target="../media/image16.png"/><Relationship Id="rId21" Type="http://schemas.openxmlformats.org/officeDocument/2006/relationships/slideLayout" Target="../slideLayouts/slideLayout117.xml"/><Relationship Id="rId34" Type="http://schemas.openxmlformats.org/officeDocument/2006/relationships/image" Target="../media/image11.png"/><Relationship Id="rId42" Type="http://schemas.openxmlformats.org/officeDocument/2006/relationships/image" Target="../media/image19.png"/><Relationship Id="rId47" Type="http://schemas.openxmlformats.org/officeDocument/2006/relationships/image" Target="../media/image24.png"/><Relationship Id="rId50" Type="http://schemas.openxmlformats.org/officeDocument/2006/relationships/image" Target="../media/image27.png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9" Type="http://schemas.openxmlformats.org/officeDocument/2006/relationships/image" Target="../media/image6.png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1.jpeg"/><Relationship Id="rId32" Type="http://schemas.openxmlformats.org/officeDocument/2006/relationships/image" Target="../media/image9.png"/><Relationship Id="rId37" Type="http://schemas.openxmlformats.org/officeDocument/2006/relationships/image" Target="../media/image14.png"/><Relationship Id="rId40" Type="http://schemas.openxmlformats.org/officeDocument/2006/relationships/image" Target="../media/image17.png"/><Relationship Id="rId45" Type="http://schemas.openxmlformats.org/officeDocument/2006/relationships/image" Target="../media/image22.png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theme" Target="../theme/theme9.xml"/><Relationship Id="rId28" Type="http://schemas.openxmlformats.org/officeDocument/2006/relationships/image" Target="../media/image5.png"/><Relationship Id="rId36" Type="http://schemas.openxmlformats.org/officeDocument/2006/relationships/image" Target="../media/image13.png"/><Relationship Id="rId49" Type="http://schemas.openxmlformats.org/officeDocument/2006/relationships/image" Target="../media/image26.png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image" Target="../media/image8.png"/><Relationship Id="rId44" Type="http://schemas.openxmlformats.org/officeDocument/2006/relationships/image" Target="../media/image21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image" Target="../media/image4.png"/><Relationship Id="rId30" Type="http://schemas.openxmlformats.org/officeDocument/2006/relationships/image" Target="../media/image7.png"/><Relationship Id="rId35" Type="http://schemas.openxmlformats.org/officeDocument/2006/relationships/image" Target="../media/image12.png"/><Relationship Id="rId43" Type="http://schemas.openxmlformats.org/officeDocument/2006/relationships/image" Target="../media/image20.png"/><Relationship Id="rId48" Type="http://schemas.openxmlformats.org/officeDocument/2006/relationships/image" Target="../media/image25.png"/><Relationship Id="rId8" Type="http://schemas.openxmlformats.org/officeDocument/2006/relationships/slideLayout" Target="../slideLayouts/slideLayout104.xml"/><Relationship Id="rId51" Type="http://schemas.openxmlformats.org/officeDocument/2006/relationships/image" Target="../media/image28.png"/><Relationship Id="rId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image" Target="../media/image2.png"/><Relationship Id="rId33" Type="http://schemas.openxmlformats.org/officeDocument/2006/relationships/image" Target="../media/image10.png"/><Relationship Id="rId38" Type="http://schemas.openxmlformats.org/officeDocument/2006/relationships/image" Target="../media/image15.png"/><Relationship Id="rId46" Type="http://schemas.openxmlformats.org/officeDocument/2006/relationships/image" Target="../media/image23.png"/><Relationship Id="rId20" Type="http://schemas.openxmlformats.org/officeDocument/2006/relationships/slideLayout" Target="../slideLayouts/slideLayout116.xml"/><Relationship Id="rId41" Type="http://schemas.openxmlformats.org/officeDocument/2006/relationships/image" Target="../media/image18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grpSp>
        <p:nvGrpSpPr>
          <p:cNvPr id="37" name="Group 170">
            <a:extLst>
              <a:ext uri="{FF2B5EF4-FFF2-40B4-BE49-F238E27FC236}">
                <a16:creationId xmlns:a16="http://schemas.microsoft.com/office/drawing/2014/main" id="{5FE52E09-501D-4EBC-84B5-0C1C6E2D4B1A}"/>
              </a:ext>
            </a:extLst>
          </p:cNvPr>
          <p:cNvGrpSpPr/>
          <p:nvPr userDrawn="1"/>
        </p:nvGrpSpPr>
        <p:grpSpPr>
          <a:xfrm>
            <a:off x="226182" y="6573600"/>
            <a:ext cx="9255612" cy="144114"/>
            <a:chOff x="226688" y="6572055"/>
            <a:chExt cx="9280921" cy="144114"/>
          </a:xfrm>
        </p:grpSpPr>
        <p:pic>
          <p:nvPicPr>
            <p:cNvPr id="38" name="Picture 171" descr="at.png">
              <a:extLst>
                <a:ext uri="{FF2B5EF4-FFF2-40B4-BE49-F238E27FC236}">
                  <a16:creationId xmlns:a16="http://schemas.microsoft.com/office/drawing/2014/main" id="{32A50848-09C8-4A09-B7DD-320FE2555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72" descr="be.png">
              <a:extLst>
                <a:ext uri="{FF2B5EF4-FFF2-40B4-BE49-F238E27FC236}">
                  <a16:creationId xmlns:a16="http://schemas.microsoft.com/office/drawing/2014/main" id="{D31783AE-B774-4B29-9352-7E41C25E9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73" descr="ch.png">
              <a:extLst>
                <a:ext uri="{FF2B5EF4-FFF2-40B4-BE49-F238E27FC236}">
                  <a16:creationId xmlns:a16="http://schemas.microsoft.com/office/drawing/2014/main" id="{16DEF296-0B93-4399-A5FB-F889470F70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74" descr="cz.png">
              <a:extLst>
                <a:ext uri="{FF2B5EF4-FFF2-40B4-BE49-F238E27FC236}">
                  <a16:creationId xmlns:a16="http://schemas.microsoft.com/office/drawing/2014/main" id="{0D1DEF82-8159-4088-A7BE-416E74ED7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75" descr="de.png">
              <a:extLst>
                <a:ext uri="{FF2B5EF4-FFF2-40B4-BE49-F238E27FC236}">
                  <a16:creationId xmlns:a16="http://schemas.microsoft.com/office/drawing/2014/main" id="{358227E3-3FE4-4414-9F6F-85BA4E77A4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76" descr="dk.png">
              <a:extLst>
                <a:ext uri="{FF2B5EF4-FFF2-40B4-BE49-F238E27FC236}">
                  <a16:creationId xmlns:a16="http://schemas.microsoft.com/office/drawing/2014/main" id="{D32E95F8-11E7-4E33-9955-292BE4032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77" descr="ee.png">
              <a:extLst>
                <a:ext uri="{FF2B5EF4-FFF2-40B4-BE49-F238E27FC236}">
                  <a16:creationId xmlns:a16="http://schemas.microsoft.com/office/drawing/2014/main" id="{0BF10C2E-FB8A-48DA-AA85-111A2C2952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8" descr="es.png">
              <a:extLst>
                <a:ext uri="{FF2B5EF4-FFF2-40B4-BE49-F238E27FC236}">
                  <a16:creationId xmlns:a16="http://schemas.microsoft.com/office/drawing/2014/main" id="{0A7AFAAD-5E67-4025-8938-96E2F8924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9" descr="fi.png">
              <a:extLst>
                <a:ext uri="{FF2B5EF4-FFF2-40B4-BE49-F238E27FC236}">
                  <a16:creationId xmlns:a16="http://schemas.microsoft.com/office/drawing/2014/main" id="{64A9855E-15DC-4222-B044-455CBD6C9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80" descr="fr.png">
              <a:extLst>
                <a:ext uri="{FF2B5EF4-FFF2-40B4-BE49-F238E27FC236}">
                  <a16:creationId xmlns:a16="http://schemas.microsoft.com/office/drawing/2014/main" id="{71C85BFD-CC5B-45B6-B9D0-FBAB76C81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81" descr="gr.png">
              <a:extLst>
                <a:ext uri="{FF2B5EF4-FFF2-40B4-BE49-F238E27FC236}">
                  <a16:creationId xmlns:a16="http://schemas.microsoft.com/office/drawing/2014/main" id="{851B59E5-FBCC-4EA3-BAC1-1DDAE5DE1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82" descr="hu.png">
              <a:extLst>
                <a:ext uri="{FF2B5EF4-FFF2-40B4-BE49-F238E27FC236}">
                  <a16:creationId xmlns:a16="http://schemas.microsoft.com/office/drawing/2014/main" id="{C8C15589-BA93-4F97-9E06-66D19BFA2F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83" descr="ie.png">
              <a:extLst>
                <a:ext uri="{FF2B5EF4-FFF2-40B4-BE49-F238E27FC236}">
                  <a16:creationId xmlns:a16="http://schemas.microsoft.com/office/drawing/2014/main" id="{758F24CC-8B09-47CD-AEC5-04BA4F043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84" descr="it.png">
              <a:extLst>
                <a:ext uri="{FF2B5EF4-FFF2-40B4-BE49-F238E27FC236}">
                  <a16:creationId xmlns:a16="http://schemas.microsoft.com/office/drawing/2014/main" id="{86B446AA-A82D-4A72-A883-49E8E83B8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85" descr="lu.png">
              <a:extLst>
                <a:ext uri="{FF2B5EF4-FFF2-40B4-BE49-F238E27FC236}">
                  <a16:creationId xmlns:a16="http://schemas.microsoft.com/office/drawing/2014/main" id="{DEC8A82D-7660-4A02-A3A7-CD892B2E6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6" descr="nl.png">
              <a:extLst>
                <a:ext uri="{FF2B5EF4-FFF2-40B4-BE49-F238E27FC236}">
                  <a16:creationId xmlns:a16="http://schemas.microsoft.com/office/drawing/2014/main" id="{12EB86D5-4CED-4C64-A0E7-BB521A23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7" descr="no.png">
              <a:extLst>
                <a:ext uri="{FF2B5EF4-FFF2-40B4-BE49-F238E27FC236}">
                  <a16:creationId xmlns:a16="http://schemas.microsoft.com/office/drawing/2014/main" id="{90650A78-5D9A-4EA1-885C-E53C55D2B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8" descr="pl.png">
              <a:extLst>
                <a:ext uri="{FF2B5EF4-FFF2-40B4-BE49-F238E27FC236}">
                  <a16:creationId xmlns:a16="http://schemas.microsoft.com/office/drawing/2014/main" id="{D17658EA-7435-4C84-92BB-AC51210C5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9" descr="pt.png">
              <a:extLst>
                <a:ext uri="{FF2B5EF4-FFF2-40B4-BE49-F238E27FC236}">
                  <a16:creationId xmlns:a16="http://schemas.microsoft.com/office/drawing/2014/main" id="{DFB3CBD1-3B4A-4D5D-A3EB-B2A89C6F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90" descr="ro.png">
              <a:extLst>
                <a:ext uri="{FF2B5EF4-FFF2-40B4-BE49-F238E27FC236}">
                  <a16:creationId xmlns:a16="http://schemas.microsoft.com/office/drawing/2014/main" id="{CBED7DAF-E143-4831-AB0F-3497111033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91" descr="se.png">
              <a:extLst>
                <a:ext uri="{FF2B5EF4-FFF2-40B4-BE49-F238E27FC236}">
                  <a16:creationId xmlns:a16="http://schemas.microsoft.com/office/drawing/2014/main" id="{387C0A50-70F4-4432-9ED4-3E027A503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92" descr="uk.png">
              <a:extLst>
                <a:ext uri="{FF2B5EF4-FFF2-40B4-BE49-F238E27FC236}">
                  <a16:creationId xmlns:a16="http://schemas.microsoft.com/office/drawing/2014/main" id="{6D7278A3-215E-4C2E-A572-541E5C384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93" descr="ca.png">
              <a:extLst>
                <a:ext uri="{FF2B5EF4-FFF2-40B4-BE49-F238E27FC236}">
                  <a16:creationId xmlns:a16="http://schemas.microsoft.com/office/drawing/2014/main" id="{9F17E0C7-DCDC-4849-AB57-7D716C2C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94">
              <a:extLst>
                <a:ext uri="{FF2B5EF4-FFF2-40B4-BE49-F238E27FC236}">
                  <a16:creationId xmlns:a16="http://schemas.microsoft.com/office/drawing/2014/main" id="{A9A56B14-0186-423D-AA51-68975C0D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95" descr="si.png">
              <a:extLst>
                <a:ext uri="{FF2B5EF4-FFF2-40B4-BE49-F238E27FC236}">
                  <a16:creationId xmlns:a16="http://schemas.microsoft.com/office/drawing/2014/main" id="{CD60B4F6-AF62-42BC-A1E4-A9CBEAB58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3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3"/>
            <a:ext cx="12198567" cy="685800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3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3"/>
            <a:ext cx="10108851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6689" y="6572056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157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999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051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6pPr>
      <a:lvl7pPr marL="914103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7pPr>
      <a:lvl8pPr marL="1371154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8pPr>
      <a:lvl9pPr marL="1828206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9pPr>
    </p:titleStyle>
    <p:bodyStyle>
      <a:lvl1pPr marL="342789" indent="-3427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7776" indent="-3507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068" indent="-49196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4362" indent="-63320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2654" indent="-7744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7pPr>
      <a:lvl8pPr marL="4392772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8pPr>
      <a:lvl9pPr marL="4849823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3"/>
            <a:ext cx="12198567" cy="685800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3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3"/>
            <a:ext cx="10108851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833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99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051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6pPr>
      <a:lvl7pPr marL="914103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7pPr>
      <a:lvl8pPr marL="1371154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8pPr>
      <a:lvl9pPr marL="1828206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9pPr>
    </p:titleStyle>
    <p:bodyStyle>
      <a:lvl1pPr marL="342789" indent="-342789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7776" indent="-3507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068" indent="-49196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4362" indent="-63320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2654" indent="-77444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7pPr>
      <a:lvl8pPr marL="4392772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8pPr>
      <a:lvl9pPr marL="4849823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3" cy="55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3"/>
            <a:ext cx="10108851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2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7AE56-FAF9-F14D-B94F-89B3ACEDE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8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89A80C3C-BB58-CD4C-943A-D399C9EC0547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B00F37CB-BFAF-854D-9B29-9AE0B27F8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5B15068C-429B-7D46-BC69-1973FD0FF2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081826D6-C2B7-8246-8AD7-C65B19747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02399798-6B46-A549-943F-49E1EE7FD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B5742853-6A36-6A47-B23E-BE2CC2C947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19001FA6-B80C-FF41-B5EF-45D105129C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69C3B86F-7750-4649-9B28-B1572D14E8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EDF79342-4794-9C4C-8553-57BC55C18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39EDF1DA-8AF7-214B-8333-9A83CEE901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1D1CC073-89AE-7841-9D98-8EA4B8C44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EE0AD167-C5D3-E645-947D-346FD0BEBA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6B1C9F16-F73A-EF48-A744-8A169E753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CB9B951-852A-0F45-AB77-8479B2C2A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2A8173F6-E886-864A-8ED1-993AB7D42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9346F35E-F39B-854A-BFC3-0BE9C0A018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8BA5F960-6C67-1D48-8E28-0759CBE9C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82D78E9-4EE0-1D44-95B1-03C152F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1428998D-A11B-5547-A3D1-949B1E251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CF345C70-64B3-0744-AF51-F017594FAB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46B5AA29-1699-7544-AAF1-C94F15FBF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F020633E-5A8F-F749-A4A9-CD63ADE0C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0BAB48E-258D-8B4D-9454-0E57EC4B7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EE8C88A-65F6-9443-A6F7-86F0D552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AA1896E-F9B3-6D40-920F-0B13C6E35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4F81164B-9386-7D4F-96A5-80D18990E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B1D25D4-2747-CD4D-B5BE-56EC70F6B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44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99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99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051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6pPr>
      <a:lvl7pPr marL="914103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7pPr>
      <a:lvl8pPr marL="1371154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8pPr>
      <a:lvl9pPr marL="1828206" algn="l" rtl="0" eaLnBrk="1" fontAlgn="base" hangingPunct="1">
        <a:spcBef>
          <a:spcPct val="0"/>
        </a:spcBef>
        <a:spcAft>
          <a:spcPct val="0"/>
        </a:spcAft>
        <a:defRPr sz="2199" b="1">
          <a:solidFill>
            <a:schemeClr val="bg1"/>
          </a:solidFill>
          <a:latin typeface="Verdana" pitchFamily="34" charset="0"/>
        </a:defRPr>
      </a:lvl9pPr>
    </p:titleStyle>
    <p:bodyStyle>
      <a:lvl1pPr marL="342789" indent="-342789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7776" indent="-3507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068" indent="-49196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4362" indent="-63320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2654" indent="-77444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9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7pPr>
      <a:lvl8pPr marL="4392772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8pPr>
      <a:lvl9pPr marL="4849823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2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endParaRPr/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768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7" y="6584400"/>
            <a:ext cx="1633533" cy="104400"/>
          </a:xfrm>
          <a:prstGeom prst="rect">
            <a:avLst/>
          </a:prstGeom>
        </p:spPr>
      </p:pic>
      <p:grpSp>
        <p:nvGrpSpPr>
          <p:cNvPr id="37" name="Group 170">
            <a:extLst>
              <a:ext uri="{FF2B5EF4-FFF2-40B4-BE49-F238E27FC236}">
                <a16:creationId xmlns:a16="http://schemas.microsoft.com/office/drawing/2014/main" id="{5FE52E09-501D-4EBC-84B5-0C1C6E2D4B1A}"/>
              </a:ext>
            </a:extLst>
          </p:cNvPr>
          <p:cNvGrpSpPr/>
          <p:nvPr userDrawn="1"/>
        </p:nvGrpSpPr>
        <p:grpSpPr>
          <a:xfrm>
            <a:off x="226182" y="6573600"/>
            <a:ext cx="9255612" cy="144114"/>
            <a:chOff x="226688" y="6572055"/>
            <a:chExt cx="9280921" cy="144114"/>
          </a:xfrm>
        </p:grpSpPr>
        <p:pic>
          <p:nvPicPr>
            <p:cNvPr id="38" name="Picture 171" descr="at.png">
              <a:extLst>
                <a:ext uri="{FF2B5EF4-FFF2-40B4-BE49-F238E27FC236}">
                  <a16:creationId xmlns:a16="http://schemas.microsoft.com/office/drawing/2014/main" id="{32A50848-09C8-4A09-B7DD-320FE2555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72" descr="be.png">
              <a:extLst>
                <a:ext uri="{FF2B5EF4-FFF2-40B4-BE49-F238E27FC236}">
                  <a16:creationId xmlns:a16="http://schemas.microsoft.com/office/drawing/2014/main" id="{D31783AE-B774-4B29-9352-7E41C25E9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73" descr="ch.png">
              <a:extLst>
                <a:ext uri="{FF2B5EF4-FFF2-40B4-BE49-F238E27FC236}">
                  <a16:creationId xmlns:a16="http://schemas.microsoft.com/office/drawing/2014/main" id="{16DEF296-0B93-4399-A5FB-F889470F70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74" descr="cz.png">
              <a:extLst>
                <a:ext uri="{FF2B5EF4-FFF2-40B4-BE49-F238E27FC236}">
                  <a16:creationId xmlns:a16="http://schemas.microsoft.com/office/drawing/2014/main" id="{0D1DEF82-8159-4088-A7BE-416E74ED7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75" descr="de.png">
              <a:extLst>
                <a:ext uri="{FF2B5EF4-FFF2-40B4-BE49-F238E27FC236}">
                  <a16:creationId xmlns:a16="http://schemas.microsoft.com/office/drawing/2014/main" id="{358227E3-3FE4-4414-9F6F-85BA4E77A4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76" descr="dk.png">
              <a:extLst>
                <a:ext uri="{FF2B5EF4-FFF2-40B4-BE49-F238E27FC236}">
                  <a16:creationId xmlns:a16="http://schemas.microsoft.com/office/drawing/2014/main" id="{D32E95F8-11E7-4E33-9955-292BE4032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77" descr="ee.png">
              <a:extLst>
                <a:ext uri="{FF2B5EF4-FFF2-40B4-BE49-F238E27FC236}">
                  <a16:creationId xmlns:a16="http://schemas.microsoft.com/office/drawing/2014/main" id="{0BF10C2E-FB8A-48DA-AA85-111A2C2952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8" descr="es.png">
              <a:extLst>
                <a:ext uri="{FF2B5EF4-FFF2-40B4-BE49-F238E27FC236}">
                  <a16:creationId xmlns:a16="http://schemas.microsoft.com/office/drawing/2014/main" id="{0A7AFAAD-5E67-4025-8938-96E2F8924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9" descr="fi.png">
              <a:extLst>
                <a:ext uri="{FF2B5EF4-FFF2-40B4-BE49-F238E27FC236}">
                  <a16:creationId xmlns:a16="http://schemas.microsoft.com/office/drawing/2014/main" id="{64A9855E-15DC-4222-B044-455CBD6C9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80" descr="fr.png">
              <a:extLst>
                <a:ext uri="{FF2B5EF4-FFF2-40B4-BE49-F238E27FC236}">
                  <a16:creationId xmlns:a16="http://schemas.microsoft.com/office/drawing/2014/main" id="{71C85BFD-CC5B-45B6-B9D0-FBAB76C81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81" descr="gr.png">
              <a:extLst>
                <a:ext uri="{FF2B5EF4-FFF2-40B4-BE49-F238E27FC236}">
                  <a16:creationId xmlns:a16="http://schemas.microsoft.com/office/drawing/2014/main" id="{851B59E5-FBCC-4EA3-BAC1-1DDAE5DE1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82" descr="hu.png">
              <a:extLst>
                <a:ext uri="{FF2B5EF4-FFF2-40B4-BE49-F238E27FC236}">
                  <a16:creationId xmlns:a16="http://schemas.microsoft.com/office/drawing/2014/main" id="{C8C15589-BA93-4F97-9E06-66D19BFA2F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83" descr="ie.png">
              <a:extLst>
                <a:ext uri="{FF2B5EF4-FFF2-40B4-BE49-F238E27FC236}">
                  <a16:creationId xmlns:a16="http://schemas.microsoft.com/office/drawing/2014/main" id="{758F24CC-8B09-47CD-AEC5-04BA4F043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84" descr="it.png">
              <a:extLst>
                <a:ext uri="{FF2B5EF4-FFF2-40B4-BE49-F238E27FC236}">
                  <a16:creationId xmlns:a16="http://schemas.microsoft.com/office/drawing/2014/main" id="{86B446AA-A82D-4A72-A883-49E8E83B8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85" descr="lu.png">
              <a:extLst>
                <a:ext uri="{FF2B5EF4-FFF2-40B4-BE49-F238E27FC236}">
                  <a16:creationId xmlns:a16="http://schemas.microsoft.com/office/drawing/2014/main" id="{DEC8A82D-7660-4A02-A3A7-CD892B2E6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6" descr="nl.png">
              <a:extLst>
                <a:ext uri="{FF2B5EF4-FFF2-40B4-BE49-F238E27FC236}">
                  <a16:creationId xmlns:a16="http://schemas.microsoft.com/office/drawing/2014/main" id="{12EB86D5-4CED-4C64-A0E7-BB521A23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7" descr="no.png">
              <a:extLst>
                <a:ext uri="{FF2B5EF4-FFF2-40B4-BE49-F238E27FC236}">
                  <a16:creationId xmlns:a16="http://schemas.microsoft.com/office/drawing/2014/main" id="{90650A78-5D9A-4EA1-885C-E53C55D2B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8" descr="pl.png">
              <a:extLst>
                <a:ext uri="{FF2B5EF4-FFF2-40B4-BE49-F238E27FC236}">
                  <a16:creationId xmlns:a16="http://schemas.microsoft.com/office/drawing/2014/main" id="{D17658EA-7435-4C84-92BB-AC51210C5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9" descr="pt.png">
              <a:extLst>
                <a:ext uri="{FF2B5EF4-FFF2-40B4-BE49-F238E27FC236}">
                  <a16:creationId xmlns:a16="http://schemas.microsoft.com/office/drawing/2014/main" id="{DFB3CBD1-3B4A-4D5D-A3EB-B2A89C6F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90" descr="ro.png">
              <a:extLst>
                <a:ext uri="{FF2B5EF4-FFF2-40B4-BE49-F238E27FC236}">
                  <a16:creationId xmlns:a16="http://schemas.microsoft.com/office/drawing/2014/main" id="{CBED7DAF-E143-4831-AB0F-3497111033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91" descr="se.png">
              <a:extLst>
                <a:ext uri="{FF2B5EF4-FFF2-40B4-BE49-F238E27FC236}">
                  <a16:creationId xmlns:a16="http://schemas.microsoft.com/office/drawing/2014/main" id="{387C0A50-70F4-4432-9ED4-3E027A503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92" descr="uk.png">
              <a:extLst>
                <a:ext uri="{FF2B5EF4-FFF2-40B4-BE49-F238E27FC236}">
                  <a16:creationId xmlns:a16="http://schemas.microsoft.com/office/drawing/2014/main" id="{6D7278A3-215E-4C2E-A572-541E5C384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93" descr="ca.png">
              <a:extLst>
                <a:ext uri="{FF2B5EF4-FFF2-40B4-BE49-F238E27FC236}">
                  <a16:creationId xmlns:a16="http://schemas.microsoft.com/office/drawing/2014/main" id="{9F17E0C7-DCDC-4849-AB57-7D716C2C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94">
              <a:extLst>
                <a:ext uri="{FF2B5EF4-FFF2-40B4-BE49-F238E27FC236}">
                  <a16:creationId xmlns:a16="http://schemas.microsoft.com/office/drawing/2014/main" id="{A9A56B14-0186-423D-AA51-68975C0D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95" descr="si.png">
              <a:extLst>
                <a:ext uri="{FF2B5EF4-FFF2-40B4-BE49-F238E27FC236}">
                  <a16:creationId xmlns:a16="http://schemas.microsoft.com/office/drawing/2014/main" id="{CD60B4F6-AF62-42BC-A1E4-A9CBEAB58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48674" y="6202803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algn="r">
              <a:spcBef>
                <a:spcPct val="50000"/>
              </a:spcBef>
            </a:pPr>
            <a:fld id="{FDAC5C42-9B53-4063-AF51-A40D4C64F718}" type="slidenum">
              <a:rPr lang="it-IT" sz="796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6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7207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endParaRPr/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grpSp>
        <p:nvGrpSpPr>
          <p:cNvPr id="37" name="Group 170">
            <a:extLst>
              <a:ext uri="{FF2B5EF4-FFF2-40B4-BE49-F238E27FC236}">
                <a16:creationId xmlns:a16="http://schemas.microsoft.com/office/drawing/2014/main" id="{5FE52E09-501D-4EBC-84B5-0C1C6E2D4B1A}"/>
              </a:ext>
            </a:extLst>
          </p:cNvPr>
          <p:cNvGrpSpPr/>
          <p:nvPr userDrawn="1"/>
        </p:nvGrpSpPr>
        <p:grpSpPr>
          <a:xfrm>
            <a:off x="226182" y="6573600"/>
            <a:ext cx="9255612" cy="144114"/>
            <a:chOff x="226688" y="6572055"/>
            <a:chExt cx="9280921" cy="144114"/>
          </a:xfrm>
        </p:grpSpPr>
        <p:pic>
          <p:nvPicPr>
            <p:cNvPr id="38" name="Picture 171" descr="at.png">
              <a:extLst>
                <a:ext uri="{FF2B5EF4-FFF2-40B4-BE49-F238E27FC236}">
                  <a16:creationId xmlns:a16="http://schemas.microsoft.com/office/drawing/2014/main" id="{32A50848-09C8-4A09-B7DD-320FE2555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72" descr="be.png">
              <a:extLst>
                <a:ext uri="{FF2B5EF4-FFF2-40B4-BE49-F238E27FC236}">
                  <a16:creationId xmlns:a16="http://schemas.microsoft.com/office/drawing/2014/main" id="{D31783AE-B774-4B29-9352-7E41C25E9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73" descr="ch.png">
              <a:extLst>
                <a:ext uri="{FF2B5EF4-FFF2-40B4-BE49-F238E27FC236}">
                  <a16:creationId xmlns:a16="http://schemas.microsoft.com/office/drawing/2014/main" id="{16DEF296-0B93-4399-A5FB-F889470F70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74" descr="cz.png">
              <a:extLst>
                <a:ext uri="{FF2B5EF4-FFF2-40B4-BE49-F238E27FC236}">
                  <a16:creationId xmlns:a16="http://schemas.microsoft.com/office/drawing/2014/main" id="{0D1DEF82-8159-4088-A7BE-416E74ED7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75" descr="de.png">
              <a:extLst>
                <a:ext uri="{FF2B5EF4-FFF2-40B4-BE49-F238E27FC236}">
                  <a16:creationId xmlns:a16="http://schemas.microsoft.com/office/drawing/2014/main" id="{358227E3-3FE4-4414-9F6F-85BA4E77A4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76" descr="dk.png">
              <a:extLst>
                <a:ext uri="{FF2B5EF4-FFF2-40B4-BE49-F238E27FC236}">
                  <a16:creationId xmlns:a16="http://schemas.microsoft.com/office/drawing/2014/main" id="{D32E95F8-11E7-4E33-9955-292BE4032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77" descr="ee.png">
              <a:extLst>
                <a:ext uri="{FF2B5EF4-FFF2-40B4-BE49-F238E27FC236}">
                  <a16:creationId xmlns:a16="http://schemas.microsoft.com/office/drawing/2014/main" id="{0BF10C2E-FB8A-48DA-AA85-111A2C2952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8" descr="es.png">
              <a:extLst>
                <a:ext uri="{FF2B5EF4-FFF2-40B4-BE49-F238E27FC236}">
                  <a16:creationId xmlns:a16="http://schemas.microsoft.com/office/drawing/2014/main" id="{0A7AFAAD-5E67-4025-8938-96E2F8924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9" descr="fi.png">
              <a:extLst>
                <a:ext uri="{FF2B5EF4-FFF2-40B4-BE49-F238E27FC236}">
                  <a16:creationId xmlns:a16="http://schemas.microsoft.com/office/drawing/2014/main" id="{64A9855E-15DC-4222-B044-455CBD6C9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80" descr="fr.png">
              <a:extLst>
                <a:ext uri="{FF2B5EF4-FFF2-40B4-BE49-F238E27FC236}">
                  <a16:creationId xmlns:a16="http://schemas.microsoft.com/office/drawing/2014/main" id="{71C85BFD-CC5B-45B6-B9D0-FBAB76C81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81" descr="gr.png">
              <a:extLst>
                <a:ext uri="{FF2B5EF4-FFF2-40B4-BE49-F238E27FC236}">
                  <a16:creationId xmlns:a16="http://schemas.microsoft.com/office/drawing/2014/main" id="{851B59E5-FBCC-4EA3-BAC1-1DDAE5DE1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82" descr="hu.png">
              <a:extLst>
                <a:ext uri="{FF2B5EF4-FFF2-40B4-BE49-F238E27FC236}">
                  <a16:creationId xmlns:a16="http://schemas.microsoft.com/office/drawing/2014/main" id="{C8C15589-BA93-4F97-9E06-66D19BFA2F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83" descr="ie.png">
              <a:extLst>
                <a:ext uri="{FF2B5EF4-FFF2-40B4-BE49-F238E27FC236}">
                  <a16:creationId xmlns:a16="http://schemas.microsoft.com/office/drawing/2014/main" id="{758F24CC-8B09-47CD-AEC5-04BA4F043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84" descr="it.png">
              <a:extLst>
                <a:ext uri="{FF2B5EF4-FFF2-40B4-BE49-F238E27FC236}">
                  <a16:creationId xmlns:a16="http://schemas.microsoft.com/office/drawing/2014/main" id="{86B446AA-A82D-4A72-A883-49E8E83B8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85" descr="lu.png">
              <a:extLst>
                <a:ext uri="{FF2B5EF4-FFF2-40B4-BE49-F238E27FC236}">
                  <a16:creationId xmlns:a16="http://schemas.microsoft.com/office/drawing/2014/main" id="{DEC8A82D-7660-4A02-A3A7-CD892B2E6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6" descr="nl.png">
              <a:extLst>
                <a:ext uri="{FF2B5EF4-FFF2-40B4-BE49-F238E27FC236}">
                  <a16:creationId xmlns:a16="http://schemas.microsoft.com/office/drawing/2014/main" id="{12EB86D5-4CED-4C64-A0E7-BB521A23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7" descr="no.png">
              <a:extLst>
                <a:ext uri="{FF2B5EF4-FFF2-40B4-BE49-F238E27FC236}">
                  <a16:creationId xmlns:a16="http://schemas.microsoft.com/office/drawing/2014/main" id="{90650A78-5D9A-4EA1-885C-E53C55D2B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8" descr="pl.png">
              <a:extLst>
                <a:ext uri="{FF2B5EF4-FFF2-40B4-BE49-F238E27FC236}">
                  <a16:creationId xmlns:a16="http://schemas.microsoft.com/office/drawing/2014/main" id="{D17658EA-7435-4C84-92BB-AC51210C5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9" descr="pt.png">
              <a:extLst>
                <a:ext uri="{FF2B5EF4-FFF2-40B4-BE49-F238E27FC236}">
                  <a16:creationId xmlns:a16="http://schemas.microsoft.com/office/drawing/2014/main" id="{DFB3CBD1-3B4A-4D5D-A3EB-B2A89C6F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90" descr="ro.png">
              <a:extLst>
                <a:ext uri="{FF2B5EF4-FFF2-40B4-BE49-F238E27FC236}">
                  <a16:creationId xmlns:a16="http://schemas.microsoft.com/office/drawing/2014/main" id="{CBED7DAF-E143-4831-AB0F-3497111033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91" descr="se.png">
              <a:extLst>
                <a:ext uri="{FF2B5EF4-FFF2-40B4-BE49-F238E27FC236}">
                  <a16:creationId xmlns:a16="http://schemas.microsoft.com/office/drawing/2014/main" id="{387C0A50-70F4-4432-9ED4-3E027A503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92" descr="uk.png">
              <a:extLst>
                <a:ext uri="{FF2B5EF4-FFF2-40B4-BE49-F238E27FC236}">
                  <a16:creationId xmlns:a16="http://schemas.microsoft.com/office/drawing/2014/main" id="{6D7278A3-215E-4C2E-A572-541E5C384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93" descr="ca.png">
              <a:extLst>
                <a:ext uri="{FF2B5EF4-FFF2-40B4-BE49-F238E27FC236}">
                  <a16:creationId xmlns:a16="http://schemas.microsoft.com/office/drawing/2014/main" id="{9F17E0C7-DCDC-4849-AB57-7D716C2C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94">
              <a:extLst>
                <a:ext uri="{FF2B5EF4-FFF2-40B4-BE49-F238E27FC236}">
                  <a16:creationId xmlns:a16="http://schemas.microsoft.com/office/drawing/2014/main" id="{A9A56B14-0186-423D-AA51-68975C0D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95" descr="si.png">
              <a:extLst>
                <a:ext uri="{FF2B5EF4-FFF2-40B4-BE49-F238E27FC236}">
                  <a16:creationId xmlns:a16="http://schemas.microsoft.com/office/drawing/2014/main" id="{CD60B4F6-AF62-42BC-A1E4-A9CBEAB58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2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182027" y="6202800"/>
            <a:ext cx="37409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DBC1C78-934E-43C3-89A2-D550E7103D68}"/>
              </a:ext>
            </a:extLst>
          </p:cNvPr>
          <p:cNvGrpSpPr/>
          <p:nvPr userDrawn="1"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EB8F1C84-37D6-401E-BC13-47D69E166C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9E5B3B25-88B7-4D25-8E48-FD93CF3226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F9ADA7A6-E4C2-4FFC-9DF9-7486778AFB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6FE5C20-6CA3-45B2-BE76-AF0536C5D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3C76DCA5-C7FF-42A4-A5EC-3D486B98C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7BE5334-F874-41E6-ADEC-17A46646B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96DE196B-D297-478F-8ABE-827D9EE668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B75A5595-F575-42C9-B6CB-179DF0573E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486E8D73-8313-4F6B-8D4F-C110D71015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2F2BB1E-E3C4-4ED9-93D3-737198912F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B68C00F5-1368-4165-8949-50D506E17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25BCE126-5E8C-4690-B1ED-004913E17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58D0ED07-7F74-413B-A18C-DB25C51AB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65B7D5EF-360A-42AC-8BB1-B0FF1117B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D4AD2F50-61D0-47CA-9ADF-6583E0C84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A9B48F1B-D107-417E-980A-D6C1C64E7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9CEA4591-D55A-4025-A678-8C4ECBB97B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7D8F2DA6-0647-4919-95BA-9F6669F83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FD11455B-1B2F-45A3-B1D3-55F4FDF87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4B9B344B-0E41-494D-9021-AD5B0EBD5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9BD6834F-A842-4175-A460-F10D56E530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99A6F9E2-D58A-4C18-856C-38DABB5F48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F428B08-5DE9-416A-AC94-97FEC5074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F0C5BF6-0A56-43E8-B702-DD00D2018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499BC2D-CC69-4106-BA9D-0FBE057E77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ED3EFE3E-366C-4F59-867B-601A94FA85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2" y="6202800"/>
            <a:ext cx="121187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7"/>
            <a:ext cx="6688667" cy="21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61107"/>
            <a:ext cx="10081235" cy="5525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grpSp>
        <p:nvGrpSpPr>
          <p:cNvPr id="37" name="Group 170">
            <a:extLst>
              <a:ext uri="{FF2B5EF4-FFF2-40B4-BE49-F238E27FC236}">
                <a16:creationId xmlns:a16="http://schemas.microsoft.com/office/drawing/2014/main" id="{5FE52E09-501D-4EBC-84B5-0C1C6E2D4B1A}"/>
              </a:ext>
            </a:extLst>
          </p:cNvPr>
          <p:cNvGrpSpPr/>
          <p:nvPr userDrawn="1"/>
        </p:nvGrpSpPr>
        <p:grpSpPr>
          <a:xfrm>
            <a:off x="226183" y="6573601"/>
            <a:ext cx="9255612" cy="144114"/>
            <a:chOff x="226688" y="6572055"/>
            <a:chExt cx="9280921" cy="144114"/>
          </a:xfrm>
        </p:grpSpPr>
        <p:pic>
          <p:nvPicPr>
            <p:cNvPr id="38" name="Picture 171" descr="at.png">
              <a:extLst>
                <a:ext uri="{FF2B5EF4-FFF2-40B4-BE49-F238E27FC236}">
                  <a16:creationId xmlns:a16="http://schemas.microsoft.com/office/drawing/2014/main" id="{32A50848-09C8-4A09-B7DD-320FE2555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72" descr="be.png">
              <a:extLst>
                <a:ext uri="{FF2B5EF4-FFF2-40B4-BE49-F238E27FC236}">
                  <a16:creationId xmlns:a16="http://schemas.microsoft.com/office/drawing/2014/main" id="{D31783AE-B774-4B29-9352-7E41C25E9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73" descr="ch.png">
              <a:extLst>
                <a:ext uri="{FF2B5EF4-FFF2-40B4-BE49-F238E27FC236}">
                  <a16:creationId xmlns:a16="http://schemas.microsoft.com/office/drawing/2014/main" id="{16DEF296-0B93-4399-A5FB-F889470F70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74" descr="cz.png">
              <a:extLst>
                <a:ext uri="{FF2B5EF4-FFF2-40B4-BE49-F238E27FC236}">
                  <a16:creationId xmlns:a16="http://schemas.microsoft.com/office/drawing/2014/main" id="{0D1DEF82-8159-4088-A7BE-416E74ED7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75" descr="de.png">
              <a:extLst>
                <a:ext uri="{FF2B5EF4-FFF2-40B4-BE49-F238E27FC236}">
                  <a16:creationId xmlns:a16="http://schemas.microsoft.com/office/drawing/2014/main" id="{358227E3-3FE4-4414-9F6F-85BA4E77A4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76" descr="dk.png">
              <a:extLst>
                <a:ext uri="{FF2B5EF4-FFF2-40B4-BE49-F238E27FC236}">
                  <a16:creationId xmlns:a16="http://schemas.microsoft.com/office/drawing/2014/main" id="{D32E95F8-11E7-4E33-9955-292BE4032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77" descr="ee.png">
              <a:extLst>
                <a:ext uri="{FF2B5EF4-FFF2-40B4-BE49-F238E27FC236}">
                  <a16:creationId xmlns:a16="http://schemas.microsoft.com/office/drawing/2014/main" id="{0BF10C2E-FB8A-48DA-AA85-111A2C2952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8" descr="es.png">
              <a:extLst>
                <a:ext uri="{FF2B5EF4-FFF2-40B4-BE49-F238E27FC236}">
                  <a16:creationId xmlns:a16="http://schemas.microsoft.com/office/drawing/2014/main" id="{0A7AFAAD-5E67-4025-8938-96E2F8924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9" descr="fi.png">
              <a:extLst>
                <a:ext uri="{FF2B5EF4-FFF2-40B4-BE49-F238E27FC236}">
                  <a16:creationId xmlns:a16="http://schemas.microsoft.com/office/drawing/2014/main" id="{64A9855E-15DC-4222-B044-455CBD6C9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80" descr="fr.png">
              <a:extLst>
                <a:ext uri="{FF2B5EF4-FFF2-40B4-BE49-F238E27FC236}">
                  <a16:creationId xmlns:a16="http://schemas.microsoft.com/office/drawing/2014/main" id="{71C85BFD-CC5B-45B6-B9D0-FBAB76C81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81" descr="gr.png">
              <a:extLst>
                <a:ext uri="{FF2B5EF4-FFF2-40B4-BE49-F238E27FC236}">
                  <a16:creationId xmlns:a16="http://schemas.microsoft.com/office/drawing/2014/main" id="{851B59E5-FBCC-4EA3-BAC1-1DDAE5DE1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82" descr="hu.png">
              <a:extLst>
                <a:ext uri="{FF2B5EF4-FFF2-40B4-BE49-F238E27FC236}">
                  <a16:creationId xmlns:a16="http://schemas.microsoft.com/office/drawing/2014/main" id="{C8C15589-BA93-4F97-9E06-66D19BFA2F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83" descr="ie.png">
              <a:extLst>
                <a:ext uri="{FF2B5EF4-FFF2-40B4-BE49-F238E27FC236}">
                  <a16:creationId xmlns:a16="http://schemas.microsoft.com/office/drawing/2014/main" id="{758F24CC-8B09-47CD-AEC5-04BA4F043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84" descr="it.png">
              <a:extLst>
                <a:ext uri="{FF2B5EF4-FFF2-40B4-BE49-F238E27FC236}">
                  <a16:creationId xmlns:a16="http://schemas.microsoft.com/office/drawing/2014/main" id="{86B446AA-A82D-4A72-A883-49E8E83B8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85" descr="lu.png">
              <a:extLst>
                <a:ext uri="{FF2B5EF4-FFF2-40B4-BE49-F238E27FC236}">
                  <a16:creationId xmlns:a16="http://schemas.microsoft.com/office/drawing/2014/main" id="{DEC8A82D-7660-4A02-A3A7-CD892B2E6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6" descr="nl.png">
              <a:extLst>
                <a:ext uri="{FF2B5EF4-FFF2-40B4-BE49-F238E27FC236}">
                  <a16:creationId xmlns:a16="http://schemas.microsoft.com/office/drawing/2014/main" id="{12EB86D5-4CED-4C64-A0E7-BB521A23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7" descr="no.png">
              <a:extLst>
                <a:ext uri="{FF2B5EF4-FFF2-40B4-BE49-F238E27FC236}">
                  <a16:creationId xmlns:a16="http://schemas.microsoft.com/office/drawing/2014/main" id="{90650A78-5D9A-4EA1-885C-E53C55D2B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8" descr="pl.png">
              <a:extLst>
                <a:ext uri="{FF2B5EF4-FFF2-40B4-BE49-F238E27FC236}">
                  <a16:creationId xmlns:a16="http://schemas.microsoft.com/office/drawing/2014/main" id="{D17658EA-7435-4C84-92BB-AC51210C5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9" descr="pt.png">
              <a:extLst>
                <a:ext uri="{FF2B5EF4-FFF2-40B4-BE49-F238E27FC236}">
                  <a16:creationId xmlns:a16="http://schemas.microsoft.com/office/drawing/2014/main" id="{DFB3CBD1-3B4A-4D5D-A3EB-B2A89C6F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90" descr="ro.png">
              <a:extLst>
                <a:ext uri="{FF2B5EF4-FFF2-40B4-BE49-F238E27FC236}">
                  <a16:creationId xmlns:a16="http://schemas.microsoft.com/office/drawing/2014/main" id="{CBED7DAF-E143-4831-AB0F-3497111033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91" descr="se.png">
              <a:extLst>
                <a:ext uri="{FF2B5EF4-FFF2-40B4-BE49-F238E27FC236}">
                  <a16:creationId xmlns:a16="http://schemas.microsoft.com/office/drawing/2014/main" id="{387C0A50-70F4-4432-9ED4-3E027A503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92" descr="uk.png">
              <a:extLst>
                <a:ext uri="{FF2B5EF4-FFF2-40B4-BE49-F238E27FC236}">
                  <a16:creationId xmlns:a16="http://schemas.microsoft.com/office/drawing/2014/main" id="{6D7278A3-215E-4C2E-A572-541E5C384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93" descr="ca.png">
              <a:extLst>
                <a:ext uri="{FF2B5EF4-FFF2-40B4-BE49-F238E27FC236}">
                  <a16:creationId xmlns:a16="http://schemas.microsoft.com/office/drawing/2014/main" id="{9F17E0C7-DCDC-4849-AB57-7D716C2C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94">
              <a:extLst>
                <a:ext uri="{FF2B5EF4-FFF2-40B4-BE49-F238E27FC236}">
                  <a16:creationId xmlns:a16="http://schemas.microsoft.com/office/drawing/2014/main" id="{A9A56B14-0186-423D-AA51-68975C0D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95" descr="si.png">
              <a:extLst>
                <a:ext uri="{FF2B5EF4-FFF2-40B4-BE49-F238E27FC236}">
                  <a16:creationId xmlns:a16="http://schemas.microsoft.com/office/drawing/2014/main" id="{CD60B4F6-AF62-42BC-A1E4-A9CBEAB58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2" y="882000"/>
            <a:ext cx="1173271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47925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3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2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25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</p:sldLayoutIdLst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2991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5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5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5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5" b="1">
          <a:solidFill>
            <a:schemeClr val="bg1"/>
          </a:solidFill>
          <a:latin typeface="Verdana" pitchFamily="34" charset="0"/>
        </a:defRPr>
      </a:lvl5pPr>
      <a:lvl6pPr marL="439681" algn="l" rtl="0" eaLnBrk="1" fontAlgn="base" hangingPunct="1">
        <a:spcBef>
          <a:spcPct val="0"/>
        </a:spcBef>
        <a:spcAft>
          <a:spcPct val="0"/>
        </a:spcAft>
        <a:defRPr sz="2115" b="1">
          <a:solidFill>
            <a:schemeClr val="bg1"/>
          </a:solidFill>
          <a:latin typeface="Verdana" pitchFamily="34" charset="0"/>
        </a:defRPr>
      </a:lvl6pPr>
      <a:lvl7pPr marL="879363" algn="l" rtl="0" eaLnBrk="1" fontAlgn="base" hangingPunct="1">
        <a:spcBef>
          <a:spcPct val="0"/>
        </a:spcBef>
        <a:spcAft>
          <a:spcPct val="0"/>
        </a:spcAft>
        <a:defRPr sz="2115" b="1">
          <a:solidFill>
            <a:schemeClr val="bg1"/>
          </a:solidFill>
          <a:latin typeface="Verdana" pitchFamily="34" charset="0"/>
        </a:defRPr>
      </a:lvl7pPr>
      <a:lvl8pPr marL="1319045" algn="l" rtl="0" eaLnBrk="1" fontAlgn="base" hangingPunct="1">
        <a:spcBef>
          <a:spcPct val="0"/>
        </a:spcBef>
        <a:spcAft>
          <a:spcPct val="0"/>
        </a:spcAft>
        <a:defRPr sz="2115" b="1">
          <a:solidFill>
            <a:schemeClr val="bg1"/>
          </a:solidFill>
          <a:latin typeface="Verdana" pitchFamily="34" charset="0"/>
        </a:defRPr>
      </a:lvl8pPr>
      <a:lvl9pPr marL="1758726" algn="l" rtl="0" eaLnBrk="1" fontAlgn="base" hangingPunct="1">
        <a:spcBef>
          <a:spcPct val="0"/>
        </a:spcBef>
        <a:spcAft>
          <a:spcPct val="0"/>
        </a:spcAft>
        <a:defRPr sz="2115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4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896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4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36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4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36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4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069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4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6464" indent="-40304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8">
          <a:solidFill>
            <a:schemeClr val="bg2"/>
          </a:solidFill>
          <a:latin typeface="+mn-lt"/>
        </a:defRPr>
      </a:lvl6pPr>
      <a:lvl7pPr marL="3786145" indent="-40304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8">
          <a:solidFill>
            <a:schemeClr val="bg2"/>
          </a:solidFill>
          <a:latin typeface="+mn-lt"/>
        </a:defRPr>
      </a:lvl7pPr>
      <a:lvl8pPr marL="4225827" indent="-40304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8">
          <a:solidFill>
            <a:schemeClr val="bg2"/>
          </a:solidFill>
          <a:latin typeface="+mn-lt"/>
        </a:defRPr>
      </a:lvl8pPr>
      <a:lvl9pPr marL="4665509" indent="-40304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8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363" rtl="0" eaLnBrk="1" latinLnBrk="0" hangingPunct="1">
        <a:defRPr sz="1730" kern="1200">
          <a:solidFill>
            <a:schemeClr val="tx1"/>
          </a:solidFill>
          <a:latin typeface="+mn-lt"/>
          <a:ea typeface="+mn-ea"/>
          <a:cs typeface="+mn-cs"/>
        </a:defRPr>
      </a:lvl1pPr>
      <a:lvl2pPr marL="439681" algn="l" defTabSz="879363" rtl="0" eaLnBrk="1" latinLnBrk="0" hangingPunct="1">
        <a:defRPr sz="1730" kern="1200">
          <a:solidFill>
            <a:schemeClr val="tx1"/>
          </a:solidFill>
          <a:latin typeface="+mn-lt"/>
          <a:ea typeface="+mn-ea"/>
          <a:cs typeface="+mn-cs"/>
        </a:defRPr>
      </a:lvl2pPr>
      <a:lvl3pPr marL="879363" algn="l" defTabSz="879363" rtl="0" eaLnBrk="1" latinLnBrk="0" hangingPunct="1">
        <a:defRPr sz="1730" kern="1200">
          <a:solidFill>
            <a:schemeClr val="tx1"/>
          </a:solidFill>
          <a:latin typeface="+mn-lt"/>
          <a:ea typeface="+mn-ea"/>
          <a:cs typeface="+mn-cs"/>
        </a:defRPr>
      </a:lvl3pPr>
      <a:lvl4pPr marL="1319045" algn="l" defTabSz="879363" rtl="0" eaLnBrk="1" latinLnBrk="0" hangingPunct="1">
        <a:defRPr sz="1730" kern="1200">
          <a:solidFill>
            <a:schemeClr val="tx1"/>
          </a:solidFill>
          <a:latin typeface="+mn-lt"/>
          <a:ea typeface="+mn-ea"/>
          <a:cs typeface="+mn-cs"/>
        </a:defRPr>
      </a:lvl4pPr>
      <a:lvl5pPr marL="1758726" algn="l" defTabSz="879363" rtl="0" eaLnBrk="1" latinLnBrk="0" hangingPunct="1">
        <a:defRPr sz="1730" kern="1200">
          <a:solidFill>
            <a:schemeClr val="tx1"/>
          </a:solidFill>
          <a:latin typeface="+mn-lt"/>
          <a:ea typeface="+mn-ea"/>
          <a:cs typeface="+mn-cs"/>
        </a:defRPr>
      </a:lvl5pPr>
      <a:lvl6pPr marL="2198408" algn="l" defTabSz="879363" rtl="0" eaLnBrk="1" latinLnBrk="0" hangingPunct="1">
        <a:defRPr sz="1730" kern="1200">
          <a:solidFill>
            <a:schemeClr val="tx1"/>
          </a:solidFill>
          <a:latin typeface="+mn-lt"/>
          <a:ea typeface="+mn-ea"/>
          <a:cs typeface="+mn-cs"/>
        </a:defRPr>
      </a:lvl6pPr>
      <a:lvl7pPr marL="2638089" algn="l" defTabSz="879363" rtl="0" eaLnBrk="1" latinLnBrk="0" hangingPunct="1">
        <a:defRPr sz="1730" kern="1200">
          <a:solidFill>
            <a:schemeClr val="tx1"/>
          </a:solidFill>
          <a:latin typeface="+mn-lt"/>
          <a:ea typeface="+mn-ea"/>
          <a:cs typeface="+mn-cs"/>
        </a:defRPr>
      </a:lvl7pPr>
      <a:lvl8pPr marL="3077770" algn="l" defTabSz="879363" rtl="0" eaLnBrk="1" latinLnBrk="0" hangingPunct="1">
        <a:defRPr sz="1730" kern="1200">
          <a:solidFill>
            <a:schemeClr val="tx1"/>
          </a:solidFill>
          <a:latin typeface="+mn-lt"/>
          <a:ea typeface="+mn-ea"/>
          <a:cs typeface="+mn-cs"/>
        </a:defRPr>
      </a:lvl8pPr>
      <a:lvl9pPr marL="3517451" algn="l" defTabSz="879363" rtl="0" eaLnBrk="1" latinLnBrk="0" hangingPunct="1">
        <a:defRPr sz="17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0B575FE6-5C9C-47C0-909A-56151DBB141C}"/>
              </a:ext>
            </a:extLst>
          </p:cNvPr>
          <p:cNvGrpSpPr/>
          <p:nvPr userDrawn="1"/>
        </p:nvGrpSpPr>
        <p:grpSpPr>
          <a:xfrm>
            <a:off x="226070" y="6572055"/>
            <a:ext cx="9255612" cy="144114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774A539F-11A0-4AE3-B227-B8FE90B347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2689A539-DA9C-4FA7-ACEE-3F433D78E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6F2307E7-4492-452E-93E0-6C5D05E304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ADB9CCAD-4BAB-4B86-A8A5-E2142741D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B1129E2-9137-4118-8EA9-F146E6F9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CC459D84-236C-4518-9877-9D0A8DFA2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F4AA8672-C327-488A-B899-8637EBF99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963AC03D-D8DF-4089-8207-0709C45B3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1" descr="fi.png">
              <a:extLst>
                <a:ext uri="{FF2B5EF4-FFF2-40B4-BE49-F238E27FC236}">
                  <a16:creationId xmlns:a16="http://schemas.microsoft.com/office/drawing/2014/main" id="{34C5873E-6246-4AFE-B650-269558C02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2" descr="fr.png">
              <a:extLst>
                <a:ext uri="{FF2B5EF4-FFF2-40B4-BE49-F238E27FC236}">
                  <a16:creationId xmlns:a16="http://schemas.microsoft.com/office/drawing/2014/main" id="{7B1600A7-D8EB-44EF-96FB-B488A1908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3" descr="gr.png">
              <a:extLst>
                <a:ext uri="{FF2B5EF4-FFF2-40B4-BE49-F238E27FC236}">
                  <a16:creationId xmlns:a16="http://schemas.microsoft.com/office/drawing/2014/main" id="{36E0F767-FC31-440F-9453-F493AE91B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4" descr="hu.png">
              <a:extLst>
                <a:ext uri="{FF2B5EF4-FFF2-40B4-BE49-F238E27FC236}">
                  <a16:creationId xmlns:a16="http://schemas.microsoft.com/office/drawing/2014/main" id="{843085AA-5147-4651-BC0C-CB984AEE2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5" descr="ie.png">
              <a:extLst>
                <a:ext uri="{FF2B5EF4-FFF2-40B4-BE49-F238E27FC236}">
                  <a16:creationId xmlns:a16="http://schemas.microsoft.com/office/drawing/2014/main" id="{8F6602DC-448D-4385-8AC3-D4019FF82D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6" descr="it.png">
              <a:extLst>
                <a:ext uri="{FF2B5EF4-FFF2-40B4-BE49-F238E27FC236}">
                  <a16:creationId xmlns:a16="http://schemas.microsoft.com/office/drawing/2014/main" id="{7EE7D02F-366B-4941-9392-9F0213E6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7" descr="lu.png">
              <a:extLst>
                <a:ext uri="{FF2B5EF4-FFF2-40B4-BE49-F238E27FC236}">
                  <a16:creationId xmlns:a16="http://schemas.microsoft.com/office/drawing/2014/main" id="{4025A972-01AC-463C-9F40-DF10B9F0E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8" descr="nl.png">
              <a:extLst>
                <a:ext uri="{FF2B5EF4-FFF2-40B4-BE49-F238E27FC236}">
                  <a16:creationId xmlns:a16="http://schemas.microsoft.com/office/drawing/2014/main" id="{E94700FF-77E0-44A2-A14E-4ED9F0F7C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39" descr="no.png">
              <a:extLst>
                <a:ext uri="{FF2B5EF4-FFF2-40B4-BE49-F238E27FC236}">
                  <a16:creationId xmlns:a16="http://schemas.microsoft.com/office/drawing/2014/main" id="{6F17D9C5-D52E-4062-9383-4BE800B62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0" descr="pl.png">
              <a:extLst>
                <a:ext uri="{FF2B5EF4-FFF2-40B4-BE49-F238E27FC236}">
                  <a16:creationId xmlns:a16="http://schemas.microsoft.com/office/drawing/2014/main" id="{2528BF07-519D-4AAE-8850-1EAC51C482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1" descr="pt.png">
              <a:extLst>
                <a:ext uri="{FF2B5EF4-FFF2-40B4-BE49-F238E27FC236}">
                  <a16:creationId xmlns:a16="http://schemas.microsoft.com/office/drawing/2014/main" id="{5DC3BB44-A3E2-49DF-88D1-F655B82DD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2" descr="ro.png">
              <a:extLst>
                <a:ext uri="{FF2B5EF4-FFF2-40B4-BE49-F238E27FC236}">
                  <a16:creationId xmlns:a16="http://schemas.microsoft.com/office/drawing/2014/main" id="{A3EB7CFC-AE20-49A0-8810-EF1D8D843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3" descr="se.png">
              <a:extLst>
                <a:ext uri="{FF2B5EF4-FFF2-40B4-BE49-F238E27FC236}">
                  <a16:creationId xmlns:a16="http://schemas.microsoft.com/office/drawing/2014/main" id="{F0CCED82-5908-445D-858E-7CB37C21F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4" descr="uk.png">
              <a:extLst>
                <a:ext uri="{FF2B5EF4-FFF2-40B4-BE49-F238E27FC236}">
                  <a16:creationId xmlns:a16="http://schemas.microsoft.com/office/drawing/2014/main" id="{0F5B4FE6-D48C-4048-9A9A-18D1FF8D5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5" descr="ca.png">
              <a:extLst>
                <a:ext uri="{FF2B5EF4-FFF2-40B4-BE49-F238E27FC236}">
                  <a16:creationId xmlns:a16="http://schemas.microsoft.com/office/drawing/2014/main" id="{598A7997-9B51-4628-947C-D2B2D3712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146">
              <a:extLst>
                <a:ext uri="{FF2B5EF4-FFF2-40B4-BE49-F238E27FC236}">
                  <a16:creationId xmlns:a16="http://schemas.microsoft.com/office/drawing/2014/main" id="{EB873E34-D8D1-4D3C-A2D1-8394AF100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0" name="Picture 147" descr="si.png">
              <a:extLst>
                <a:ext uri="{FF2B5EF4-FFF2-40B4-BE49-F238E27FC236}">
                  <a16:creationId xmlns:a16="http://schemas.microsoft.com/office/drawing/2014/main" id="{872CAB85-8374-403E-B359-5F3B2F22C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5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V56GVr7n0k" TargetMode="External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210938-6FDD-4E79-8481-362D6D351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97" y="2908986"/>
            <a:ext cx="10596033" cy="1040028"/>
          </a:xfrm>
        </p:spPr>
        <p:txBody>
          <a:bodyPr/>
          <a:lstStyle/>
          <a:p>
            <a:pPr algn="l"/>
            <a:r>
              <a:rPr lang="en-US" dirty="0"/>
              <a:t>Single </a:t>
            </a:r>
            <a:r>
              <a:rPr lang="en-US"/>
              <a:t>Slide Presentation (SSP)</a:t>
            </a:r>
            <a:br>
              <a:rPr lang="en-US" dirty="0"/>
            </a:br>
            <a:r>
              <a:rPr lang="en-US" dirty="0"/>
              <a:t>GUIDELINES</a:t>
            </a:r>
            <a:endParaRPr lang="en-GB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662E4BE-4BD5-43DA-A38E-A0156912288F}"/>
              </a:ext>
            </a:extLst>
          </p:cNvPr>
          <p:cNvSpPr txBox="1">
            <a:spLocks/>
          </p:cNvSpPr>
          <p:nvPr/>
        </p:nvSpPr>
        <p:spPr bwMode="auto">
          <a:xfrm>
            <a:off x="147197" y="4256699"/>
            <a:ext cx="10596033" cy="5661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eaLnBrk="1" fontAlgn="base" hangingPunct="1">
              <a:spcBef>
                <a:spcPct val="0"/>
              </a:spcBef>
              <a:spcAft>
                <a:spcPct val="0"/>
              </a:spcAft>
              <a:defRPr lang="en-GB" sz="3079" b="1">
                <a:solidFill>
                  <a:srgbClr val="FE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16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16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16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16" b="1">
                <a:solidFill>
                  <a:schemeClr val="bg1"/>
                </a:solidFill>
                <a:latin typeface="Verdana" pitchFamily="34" charset="0"/>
              </a:defRPr>
            </a:lvl5pPr>
            <a:lvl6pPr marL="439824" algn="l" rtl="0" eaLnBrk="1" fontAlgn="base" hangingPunct="1">
              <a:spcBef>
                <a:spcPct val="0"/>
              </a:spcBef>
              <a:spcAft>
                <a:spcPct val="0"/>
              </a:spcAft>
              <a:defRPr sz="2116" b="1">
                <a:solidFill>
                  <a:schemeClr val="bg1"/>
                </a:solidFill>
                <a:latin typeface="Verdana" pitchFamily="34" charset="0"/>
              </a:defRPr>
            </a:lvl6pPr>
            <a:lvl7pPr marL="879649" algn="l" rtl="0" eaLnBrk="1" fontAlgn="base" hangingPunct="1">
              <a:spcBef>
                <a:spcPct val="0"/>
              </a:spcBef>
              <a:spcAft>
                <a:spcPct val="0"/>
              </a:spcAft>
              <a:defRPr sz="2116" b="1">
                <a:solidFill>
                  <a:schemeClr val="bg1"/>
                </a:solidFill>
                <a:latin typeface="Verdana" pitchFamily="34" charset="0"/>
              </a:defRPr>
            </a:lvl7pPr>
            <a:lvl8pPr marL="1319473" algn="l" rtl="0" eaLnBrk="1" fontAlgn="base" hangingPunct="1">
              <a:spcBef>
                <a:spcPct val="0"/>
              </a:spcBef>
              <a:spcAft>
                <a:spcPct val="0"/>
              </a:spcAft>
              <a:defRPr sz="2116" b="1">
                <a:solidFill>
                  <a:schemeClr val="bg1"/>
                </a:solidFill>
                <a:latin typeface="Verdana" pitchFamily="34" charset="0"/>
              </a:defRPr>
            </a:lvl8pPr>
            <a:lvl9pPr marL="1759297" algn="l" rtl="0" eaLnBrk="1" fontAlgn="base" hangingPunct="1">
              <a:spcBef>
                <a:spcPct val="0"/>
              </a:spcBef>
              <a:spcAft>
                <a:spcPct val="0"/>
              </a:spcAft>
              <a:defRPr sz="2116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/>
              <a:t>Business Applications</a:t>
            </a:r>
          </a:p>
        </p:txBody>
      </p:sp>
    </p:spTree>
    <p:extLst>
      <p:ext uri="{BB962C8B-B14F-4D97-AF65-F5344CB8AC3E}">
        <p14:creationId xmlns:p14="http://schemas.microsoft.com/office/powerpoint/2010/main" val="6841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812E19-5BB0-42C8-83D4-E1130E91C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69" y="2807145"/>
            <a:ext cx="2441250" cy="2089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2C05C-28B6-4AB3-B89B-08B7CF0E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SaMoLooP</a:t>
            </a:r>
            <a:endParaRPr lang="en-GB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343D4D4-FB76-427A-98A3-4B6B29494954}"/>
              </a:ext>
            </a:extLst>
          </p:cNvPr>
          <p:cNvSpPr txBox="1">
            <a:spLocks/>
          </p:cNvSpPr>
          <p:nvPr/>
        </p:nvSpPr>
        <p:spPr>
          <a:xfrm>
            <a:off x="114882" y="929531"/>
            <a:ext cx="6860323" cy="11000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03">
              <a:spcBef>
                <a:spcPts val="1000"/>
              </a:spcBef>
              <a:buNone/>
            </a:pPr>
            <a:r>
              <a:rPr lang="en-GB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Monitoring for Logistics Safety </a:t>
            </a:r>
            <a:r>
              <a:rPr lang="en-GB" sz="1800" b="1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comprehensive platform for real-time tracking of rail freight, and monitoring of the cargo and rail tank cars. This allows for more efficient logistics and contribute to a safer and more efficient rail freight.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0E4270-B742-4C17-B791-B8DA9771F5E9}"/>
              </a:ext>
            </a:extLst>
          </p:cNvPr>
          <p:cNvSpPr txBox="1">
            <a:spLocks/>
          </p:cNvSpPr>
          <p:nvPr/>
        </p:nvSpPr>
        <p:spPr>
          <a:xfrm>
            <a:off x="268506" y="5089740"/>
            <a:ext cx="5217894" cy="114970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26" indent="-228526" defTabSz="914103">
              <a:spcBef>
                <a:spcPts val="1000"/>
              </a:spcBef>
            </a:pPr>
            <a:r>
              <a:rPr lang="en-GB" sz="2000" b="1">
                <a:solidFill>
                  <a:srgbClr val="76C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Users</a:t>
            </a:r>
            <a:r>
              <a:rPr lang="en-GB" sz="1800" b="1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80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companies, rail freight operators, rail network operators</a:t>
            </a:r>
          </a:p>
          <a:p>
            <a:pPr marL="228526" indent="-228526" defTabSz="914103">
              <a:spcBef>
                <a:spcPts val="1000"/>
              </a:spcBef>
            </a:pPr>
            <a:r>
              <a:rPr lang="en-US" sz="2000" b="1">
                <a:solidFill>
                  <a:srgbClr val="76C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test partners</a:t>
            </a:r>
            <a:r>
              <a:rPr lang="en-US" sz="1800" b="1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Evonik, </a:t>
            </a:r>
            <a:r>
              <a:rPr lang="en-US" sz="1800" err="1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Ineos</a:t>
            </a:r>
            <a:r>
              <a:rPr lang="en-US" sz="180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Sabic</a:t>
            </a:r>
            <a:endParaRPr lang="en-GB" sz="180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26" indent="-228526" defTabSz="914103">
              <a:spcBef>
                <a:spcPts val="1000"/>
              </a:spcBef>
            </a:pPr>
            <a:endParaRPr lang="en-GB" sz="1396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70D28-9F5C-40B3-BC39-208A983A9738}"/>
              </a:ext>
            </a:extLst>
          </p:cNvPr>
          <p:cNvSpPr txBox="1"/>
          <p:nvPr/>
        </p:nvSpPr>
        <p:spPr>
          <a:xfrm>
            <a:off x="52894" y="4501200"/>
            <a:ext cx="4477299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402"/>
            <a:r>
              <a:rPr lang="en-GB" sz="2399" u="sng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https://youtu.be/NV56GVr7n0k</a:t>
            </a:r>
            <a:endParaRPr lang="en-GB" sz="239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21" descr="Space for commerical activities">
            <a:extLst>
              <a:ext uri="{FF2B5EF4-FFF2-40B4-BE49-F238E27FC236}">
                <a16:creationId xmlns:a16="http://schemas.microsoft.com/office/drawing/2014/main" id="{4BA384EF-7837-4682-BFCC-03FFE50BB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78232" y="-72354"/>
            <a:ext cx="1792047" cy="10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6" name="Afbeelding 1">
            <a:extLst>
              <a:ext uri="{FF2B5EF4-FFF2-40B4-BE49-F238E27FC236}">
                <a16:creationId xmlns:a16="http://schemas.microsoft.com/office/drawing/2014/main" id="{EF82C2EB-0B9A-4499-BF88-120035855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05" y="906612"/>
            <a:ext cx="5112626" cy="2089786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81482029-D7A4-4DCE-BCB0-DF01B50DF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43" y="1934263"/>
            <a:ext cx="3202592" cy="3263860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A505D73-F915-4286-AB53-8532F24761FE}"/>
              </a:ext>
            </a:extLst>
          </p:cNvPr>
          <p:cNvSpPr txBox="1">
            <a:spLocks/>
          </p:cNvSpPr>
          <p:nvPr/>
        </p:nvSpPr>
        <p:spPr>
          <a:xfrm>
            <a:off x="7210839" y="4707678"/>
            <a:ext cx="4712655" cy="1149708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03">
              <a:spcBef>
                <a:spcPts val="1000"/>
              </a:spcBef>
              <a:buNone/>
            </a:pPr>
            <a:r>
              <a:rPr lang="en-GB" sz="2000">
                <a:solidFill>
                  <a:srgbClr val="FEFFFF"/>
                </a:solidFill>
              </a:rPr>
              <a:t>Satellite connectivity and GNSS services guarantee continuous monitoring in areas not covered by terrestrial connectivity</a:t>
            </a:r>
          </a:p>
        </p:txBody>
      </p:sp>
    </p:spTree>
    <p:extLst>
      <p:ext uri="{BB962C8B-B14F-4D97-AF65-F5344CB8AC3E}">
        <p14:creationId xmlns:p14="http://schemas.microsoft.com/office/powerpoint/2010/main" val="374503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F930-7576-0945-90A8-A6B2561EB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1" y="169314"/>
            <a:ext cx="10081234" cy="552487"/>
          </a:xfrm>
        </p:spPr>
        <p:txBody>
          <a:bodyPr/>
          <a:lstStyle/>
          <a:p>
            <a:r>
              <a:rPr lang="en-GB" b="0"/>
              <a:t>Slide Titles: Arial, White, and Capitalised (but never </a:t>
            </a:r>
            <a:r>
              <a:rPr lang="en-GB"/>
              <a:t>Bold</a:t>
            </a:r>
            <a:r>
              <a:rPr lang="en-GB" b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4E00A0-732B-6B45-9545-584A8E704A57}"/>
              </a:ext>
            </a:extLst>
          </p:cNvPr>
          <p:cNvSpPr txBox="1"/>
          <p:nvPr/>
        </p:nvSpPr>
        <p:spPr>
          <a:xfrm>
            <a:off x="522514" y="1054222"/>
            <a:ext cx="11429232" cy="45550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font is white text + Arial (not Verdana) – Slide Titles are size 30, text font between 25-18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Heading size larger… </a:t>
            </a:r>
          </a:p>
          <a:p>
            <a:pPr marL="8001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…than Body text size: 25pt + 20 </a:t>
            </a:r>
            <a:r>
              <a:rPr lang="en-GB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good ratio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fr-FR" sz="200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r-FR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orange </a:t>
            </a: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(H1) or</a:t>
            </a:r>
            <a:r>
              <a:rPr lang="fr-FR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err="1">
                <a:solidFill>
                  <a:srgbClr val="76C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r-FR" sz="2000">
                <a:solidFill>
                  <a:srgbClr val="76C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green </a:t>
            </a: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(H2) to highlight </a:t>
            </a:r>
            <a:r>
              <a:rPr lang="fr-FR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headings</a:t>
            </a: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important </a:t>
            </a:r>
            <a:r>
              <a:rPr lang="fr-FR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fr-FR" sz="20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fr-FR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fr-FR" sz="2000" i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fr-FR" sz="20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20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Italics</a:t>
            </a: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20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Underline</a:t>
            </a: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emphasis</a:t>
            </a: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fr-FR" sz="2000" b="1" i="1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fr-FR" sz="2000" b="1" i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endParaRPr lang="en-GB" sz="2000" b="1" i="1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points are </a:t>
            </a:r>
            <a:r>
              <a:rPr lang="en-GB" sz="2000">
                <a:solidFill>
                  <a:srgbClr val="76C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dots, </a:t>
            </a: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squares or arrows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rules regarding style are the same as for JCB papers </a:t>
            </a: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(British English, satcom not in </a:t>
            </a:r>
            <a:r>
              <a:rPr lang="en-GB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allcaps</a:t>
            </a: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spell out acronyms </a:t>
            </a:r>
            <a:r>
              <a:rPr lang="en-GB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i.e.“Member</a:t>
            </a: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States” not “MS” etc.. please refer to checklist)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Text: </a:t>
            </a:r>
            <a:r>
              <a:rPr lang="en-GB" sz="2000">
                <a:solidFill>
                  <a:srgbClr val="76C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it short </a:t>
            </a: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remove as many words as possible to still make sense</a:t>
            </a:r>
          </a:p>
        </p:txBody>
      </p:sp>
    </p:spTree>
    <p:extLst>
      <p:ext uri="{BB962C8B-B14F-4D97-AF65-F5344CB8AC3E}">
        <p14:creationId xmlns:p14="http://schemas.microsoft.com/office/powerpoint/2010/main" val="3698916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BFA4EE-BF09-4EE6-BFD0-9BBE10276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200"/>
          <a:stretch/>
        </p:blipFill>
        <p:spPr>
          <a:xfrm>
            <a:off x="3178436" y="933917"/>
            <a:ext cx="5995981" cy="545749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50504A-4755-45B5-A4DE-3A6DE10E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err="1"/>
              <a:t>Where</a:t>
            </a:r>
            <a:r>
              <a:rPr lang="fr-FR" b="0"/>
              <a:t> To </a:t>
            </a:r>
            <a:r>
              <a:rPr lang="fr-FR" b="0" err="1"/>
              <a:t>Find</a:t>
            </a:r>
            <a:r>
              <a:rPr lang="fr-FR" b="0"/>
              <a:t> the Right Font </a:t>
            </a:r>
            <a:r>
              <a:rPr lang="fr-FR" b="0" err="1"/>
              <a:t>Colours</a:t>
            </a:r>
            <a:endParaRPr lang="en-GB" b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930D5E-12CC-A840-8FCB-B7251DBCC554}"/>
              </a:ext>
            </a:extLst>
          </p:cNvPr>
          <p:cNvSpPr/>
          <p:nvPr/>
        </p:nvSpPr>
        <p:spPr>
          <a:xfrm>
            <a:off x="6519133" y="3552497"/>
            <a:ext cx="398032" cy="283779"/>
          </a:xfrm>
          <a:prstGeom prst="ellipse">
            <a:avLst/>
          </a:pr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2C001C-6B92-604F-B4E6-171C72389886}"/>
              </a:ext>
            </a:extLst>
          </p:cNvPr>
          <p:cNvCxnSpPr/>
          <p:nvPr/>
        </p:nvCxnSpPr>
        <p:spPr>
          <a:xfrm flipH="1">
            <a:off x="1914860" y="3689873"/>
            <a:ext cx="4421393" cy="0"/>
          </a:xfrm>
          <a:prstGeom prst="straightConnector1">
            <a:avLst/>
          </a:prstGeom>
          <a:ln w="412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DA56F6-3ED4-D843-981B-E06003E45A88}"/>
              </a:ext>
            </a:extLst>
          </p:cNvPr>
          <p:cNvSpPr txBox="1"/>
          <p:nvPr/>
        </p:nvSpPr>
        <p:spPr>
          <a:xfrm>
            <a:off x="494398" y="2512837"/>
            <a:ext cx="2501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>
                <a:solidFill>
                  <a:srgbClr val="76C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 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not displaying here…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CA3680-713F-6B42-AA97-747BCA5CF236}"/>
              </a:ext>
            </a:extLst>
          </p:cNvPr>
          <p:cNvSpPr/>
          <p:nvPr/>
        </p:nvSpPr>
        <p:spPr>
          <a:xfrm>
            <a:off x="6578300" y="4058871"/>
            <a:ext cx="941293" cy="283779"/>
          </a:xfrm>
          <a:prstGeom prst="ellipse">
            <a:avLst/>
          </a:pr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BD0E26-AE49-894C-9418-3E1452467C49}"/>
              </a:ext>
            </a:extLst>
          </p:cNvPr>
          <p:cNvCxnSpPr>
            <a:cxnSpLocks/>
          </p:cNvCxnSpPr>
          <p:nvPr/>
        </p:nvCxnSpPr>
        <p:spPr>
          <a:xfrm flipH="1" flipV="1">
            <a:off x="7704270" y="4186517"/>
            <a:ext cx="2201730" cy="396369"/>
          </a:xfrm>
          <a:prstGeom prst="straightConnector1">
            <a:avLst/>
          </a:prstGeom>
          <a:ln w="41275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FBE258-976B-404F-90A4-D774D40CB51C}"/>
              </a:ext>
            </a:extLst>
          </p:cNvPr>
          <p:cNvSpPr txBox="1"/>
          <p:nvPr/>
        </p:nvSpPr>
        <p:spPr>
          <a:xfrm>
            <a:off x="9569373" y="4342650"/>
            <a:ext cx="2385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pick up the 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another presentation using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Eyedropper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tool</a:t>
            </a:r>
          </a:p>
        </p:txBody>
      </p:sp>
    </p:spTree>
    <p:extLst>
      <p:ext uri="{BB962C8B-B14F-4D97-AF65-F5344CB8AC3E}">
        <p14:creationId xmlns:p14="http://schemas.microsoft.com/office/powerpoint/2010/main" val="1715784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F930-7576-0945-90A8-A6B2561EB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1" y="169314"/>
            <a:ext cx="10081234" cy="552487"/>
          </a:xfrm>
        </p:spPr>
        <p:txBody>
          <a:bodyPr/>
          <a:lstStyle/>
          <a:p>
            <a:r>
              <a:rPr lang="en-GB" b="0"/>
              <a:t>Slide Examples: with Image and Orange Highlights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1A4A77-3E64-E146-BE47-F5B021E432AB}"/>
              </a:ext>
            </a:extLst>
          </p:cNvPr>
          <p:cNvSpPr/>
          <p:nvPr/>
        </p:nvSpPr>
        <p:spPr>
          <a:xfrm>
            <a:off x="538856" y="1566860"/>
            <a:ext cx="619543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3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Realtime shaping and steering </a:t>
            </a:r>
            <a:r>
              <a:rPr lang="en-GB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beams anywhere on the visible Earth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3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hopping </a:t>
            </a:r>
            <a:r>
              <a:rPr lang="en-GB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allocate traffic to beams  in a fully flexible way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3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Re-configurability and flexibility </a:t>
            </a:r>
            <a:r>
              <a:rPr lang="en-GB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Quantum payload accessible to end user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8846B-0EE0-D54C-A0ED-A67C8CC58A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078" y="1625727"/>
            <a:ext cx="4739308" cy="23956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BFA62-CA3F-0A48-887C-2CC4DC21C053}"/>
              </a:ext>
            </a:extLst>
          </p:cNvPr>
          <p:cNvSpPr txBox="1"/>
          <p:nvPr/>
        </p:nvSpPr>
        <p:spPr>
          <a:xfrm>
            <a:off x="7106078" y="4090628"/>
            <a:ext cx="47393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do not use images without the correct usage rights </a:t>
            </a:r>
          </a:p>
          <a:p>
            <a:r>
              <a:rPr lang="en-US" sz="28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(courtesy/ copyright + provenance)</a:t>
            </a:r>
            <a:endParaRPr lang="en-US" sz="3000" b="1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FA51-6A96-41FD-9169-68353F33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1" y="83855"/>
            <a:ext cx="10081234" cy="565200"/>
          </a:xfrm>
        </p:spPr>
        <p:txBody>
          <a:bodyPr/>
          <a:lstStyle/>
          <a:p>
            <a:r>
              <a:rPr lang="en-US"/>
              <a:t>Additional instructions (I)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F308F-ECC5-4FEB-9976-CC6C9F46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Please use the following logos for each activity depending on the focus:</a:t>
            </a:r>
            <a:endParaRPr lang="en-GB"/>
          </a:p>
        </p:txBody>
      </p:sp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43B73FC9-8473-4421-B093-9F5E335D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70" y="1540733"/>
            <a:ext cx="1792047" cy="1024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3AC25-EF49-4E6B-8674-E7C66DF8D321}"/>
              </a:ext>
            </a:extLst>
          </p:cNvPr>
          <p:cNvSpPr txBox="1"/>
          <p:nvPr/>
        </p:nvSpPr>
        <p:spPr>
          <a:xfrm>
            <a:off x="114347" y="2630607"/>
            <a:ext cx="473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for Social Value</a:t>
            </a:r>
          </a:p>
        </p:txBody>
      </p:sp>
      <p:pic>
        <p:nvPicPr>
          <p:cNvPr id="6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1C5C9729-598C-40BD-AB23-738E76543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0246" y="3641361"/>
            <a:ext cx="1920894" cy="10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450F8-8072-424B-8DB1-3E8845F8CD02}"/>
              </a:ext>
            </a:extLst>
          </p:cNvPr>
          <p:cNvSpPr txBox="1"/>
          <p:nvPr/>
        </p:nvSpPr>
        <p:spPr>
          <a:xfrm>
            <a:off x="137063" y="4658325"/>
            <a:ext cx="4739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for Commercial Activities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16F415-8280-4BCA-826B-C8FE008C2D21}"/>
              </a:ext>
            </a:extLst>
          </p:cNvPr>
          <p:cNvSpPr txBox="1"/>
          <p:nvPr/>
        </p:nvSpPr>
        <p:spPr>
          <a:xfrm>
            <a:off x="6265251" y="2630607"/>
            <a:ext cx="473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for Green Value</a:t>
            </a:r>
          </a:p>
        </p:txBody>
      </p:sp>
      <p:pic>
        <p:nvPicPr>
          <p:cNvPr id="10" name="Content Placeholder 3" descr="A picture containing accessory, dark, spectacles, goggles&#10;&#10;Description automatically generated">
            <a:extLst>
              <a:ext uri="{FF2B5EF4-FFF2-40B4-BE49-F238E27FC236}">
                <a16:creationId xmlns:a16="http://schemas.microsoft.com/office/drawing/2014/main" id="{90F7F0F2-1BC9-44C9-91FB-BD6D087DD4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8050" y="3325217"/>
            <a:ext cx="2226031" cy="125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588EFC-C33B-4093-9CE8-C2B89470E42D}"/>
              </a:ext>
            </a:extLst>
          </p:cNvPr>
          <p:cNvSpPr txBox="1"/>
          <p:nvPr/>
        </p:nvSpPr>
        <p:spPr>
          <a:xfrm>
            <a:off x="6096000" y="4610046"/>
            <a:ext cx="473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Commercialization in Space</a:t>
            </a:r>
          </a:p>
        </p:txBody>
      </p:sp>
      <p:pic>
        <p:nvPicPr>
          <p:cNvPr id="13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C0A090-A4E3-4350-B087-194008207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465" y="1271750"/>
            <a:ext cx="1473200" cy="14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0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E5EC-EC78-4547-A07A-069176FE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instructions (II)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BE246-2E91-47A0-815A-4FB65120D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sz="1750">
                <a:latin typeface="Arial"/>
                <a:cs typeface="Arial"/>
              </a:rPr>
              <a:t>Highlight SEI results if available, e.g. revenues, jobs, customers acquired, societal/environmental benefits</a:t>
            </a:r>
          </a:p>
          <a:p>
            <a:r>
              <a:rPr lang="en-US"/>
              <a:t>It is the intention that this should be updated in due time when new results are available</a:t>
            </a:r>
          </a:p>
          <a:p>
            <a:pPr marL="285750" indent="-285750">
              <a:buFontTx/>
              <a:buChar char="-"/>
            </a:pPr>
            <a:r>
              <a:rPr lang="en-US"/>
              <a:t>Highlight value of connectivity networks when possible</a:t>
            </a:r>
          </a:p>
          <a:p>
            <a:pPr marL="285750" indent="-285750">
              <a:buFontTx/>
              <a:buChar char="-"/>
            </a:pPr>
            <a:r>
              <a:rPr lang="en-US"/>
              <a:t> No architecture diagrams, but visuals and pictograms</a:t>
            </a:r>
          </a:p>
          <a:p>
            <a:pPr marL="285750" indent="-285750">
              <a:buFontTx/>
              <a:buChar char="-"/>
            </a:pPr>
            <a:r>
              <a:rPr lang="en-US"/>
              <a:t>No full sentences, but short messages </a:t>
            </a:r>
          </a:p>
          <a:p>
            <a:pPr marL="285750" indent="-285750">
              <a:buFontTx/>
              <a:buChar char="-"/>
            </a:pPr>
            <a:r>
              <a:rPr lang="en-US"/>
              <a:t>No more than 3-4 short messages per slide</a:t>
            </a:r>
          </a:p>
          <a:p>
            <a:pPr marL="285750" indent="-285750">
              <a:buFontTx/>
              <a:buChar char="-"/>
            </a:pPr>
            <a:r>
              <a:rPr lang="en-US" sz="1750">
                <a:latin typeface="Arial"/>
                <a:cs typeface="Arial"/>
              </a:rPr>
              <a:t>Include logos of prime and </a:t>
            </a:r>
            <a:r>
              <a:rPr lang="en-US" sz="1750" err="1">
                <a:latin typeface="Arial"/>
                <a:cs typeface="Arial"/>
              </a:rPr>
              <a:t>subcos</a:t>
            </a:r>
            <a:r>
              <a:rPr lang="en-US" sz="1750">
                <a:latin typeface="Arial"/>
                <a:cs typeface="Arial"/>
              </a:rPr>
              <a:t>, including in the note the countries they belong to and the budget breakdown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0124D-074E-0C45-972E-60AFB584A6B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33829309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75215DB-1B73-C749-A261-23B631F27088}" vid="{C2D37B28-B4C6-0B4D-A623-35D9CB9372C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s_Template_V10b" id="{B88E51C6-07A4-4A32-8D03-83071876058D}" vid="{990A190A-5F10-461B-A12B-BB27E2F33EAE}"/>
    </a:ext>
  </a:extLst>
</a:theme>
</file>

<file path=ppt/theme/theme3.xml><?xml version="1.0" encoding="utf-8"?>
<a:theme xmlns:a="http://schemas.openxmlformats.org/drawingml/2006/main" name="2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9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75215DB-1B73-C749-A261-23B631F27088}" vid="{C2D37B28-B4C6-0B4D-A623-35D9CB9372C4}"/>
    </a:ext>
  </a:extLst>
</a:theme>
</file>

<file path=ppt/theme/theme6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75215DB-1B73-C749-A261-23B631F27088}" vid="{C2D37B28-B4C6-0B4D-A623-35D9CB9372C4}"/>
    </a:ext>
  </a:extLst>
</a:theme>
</file>

<file path=ppt/theme/theme7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B382273-A1B6-49A4-ADC6-9EB7F8D2272E}" vid="{3B6124AA-E74F-4733-B86F-8D9354828F4A}"/>
    </a:ext>
  </a:extLst>
</a:theme>
</file>

<file path=ppt/theme/theme8.xml><?xml version="1.0" encoding="utf-8"?>
<a:theme xmlns:a="http://schemas.openxmlformats.org/drawingml/2006/main" name="4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75215DB-1B73-C749-A261-23B631F27088}" vid="{C2D37B28-B4C6-0B4D-A623-35D9CB9372C4}"/>
    </a:ext>
  </a:extLst>
</a:theme>
</file>

<file path=ppt/theme/theme9.xml><?xml version="1.0" encoding="utf-8"?>
<a:theme xmlns:a="http://schemas.openxmlformats.org/drawingml/2006/main" name="3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31903B17-E6A7-424B-8E7D-99DE572B096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9E7AE2BD175F45943C239FAA99B0D0" ma:contentTypeVersion="10" ma:contentTypeDescription="Create a new document." ma:contentTypeScope="" ma:versionID="03a46e9cb0a3934e4044f948359414b4">
  <xsd:schema xmlns:xsd="http://www.w3.org/2001/XMLSchema" xmlns:xs="http://www.w3.org/2001/XMLSchema" xmlns:p="http://schemas.microsoft.com/office/2006/metadata/properties" xmlns:ns2="a513f517-4bac-4a7d-b072-b014902d5443" xmlns:ns3="2b96c669-287d-4f40-8467-c5455de759f9" targetNamespace="http://schemas.microsoft.com/office/2006/metadata/properties" ma:root="true" ma:fieldsID="0fe9914505a8f112c2c3c1fb7c343292" ns2:_="" ns3:_="">
    <xsd:import namespace="a513f517-4bac-4a7d-b072-b014902d5443"/>
    <xsd:import namespace="2b96c669-287d-4f40-8467-c5455de759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3f517-4bac-4a7d-b072-b014902d54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6c669-287d-4f40-8467-c5455de759f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D979AF-57A3-471B-A9C2-427066959B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BD66D8-5AFB-4386-AB19-41A5572D3055}">
  <ds:schemaRefs>
    <ds:schemaRef ds:uri="2b96c669-287d-4f40-8467-c5455de759f9"/>
    <ds:schemaRef ds:uri="a513f517-4bac-4a7d-b072-b014902d54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75CDB17-C75D-41F1-8156-0AC9E70B2112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2b96c669-287d-4f40-8467-c5455de759f9"/>
    <ds:schemaRef ds:uri="http://schemas.microsoft.com/office/infopath/2007/PartnerControls"/>
    <ds:schemaRef ds:uri="http://schemas.openxmlformats.org/package/2006/metadata/core-properties"/>
    <ds:schemaRef ds:uri="a513f517-4bac-4a7d-b072-b014902d544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474</Words>
  <Application>Microsoft Office PowerPoint</Application>
  <PresentationFormat>Widescreen</PresentationFormat>
  <Paragraphs>43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Arial</vt:lpstr>
      <vt:lpstr>Calibri</vt:lpstr>
      <vt:lpstr>Courier New</vt:lpstr>
      <vt:lpstr>NotesEsa</vt:lpstr>
      <vt:lpstr>Times</vt:lpstr>
      <vt:lpstr>Verdana</vt:lpstr>
      <vt:lpstr>ESA_Presentation_DARK</vt:lpstr>
      <vt:lpstr>1_ESA_Presentation_DARK</vt:lpstr>
      <vt:lpstr>2_ESA_Presentation_DARK</vt:lpstr>
      <vt:lpstr>ESA_Presentation_DARK_BG</vt:lpstr>
      <vt:lpstr>9_ESA_Presentation_DARK</vt:lpstr>
      <vt:lpstr>ESA_Presentation_DARK</vt:lpstr>
      <vt:lpstr>ESA_Presentation_DARK</vt:lpstr>
      <vt:lpstr>4_ESA_Presentation_DARK</vt:lpstr>
      <vt:lpstr>3_ESA_Presentation_DARK</vt:lpstr>
      <vt:lpstr>Single Slide Presentation (SSP) GUIDELINES</vt:lpstr>
      <vt:lpstr>SaMoLooP</vt:lpstr>
      <vt:lpstr>Slide Titles: Arial, White, and Capitalised (but never Bold)</vt:lpstr>
      <vt:lpstr>Where To Find the Right Font Colours</vt:lpstr>
      <vt:lpstr>Slide Examples: with Image and Orange Highlights</vt:lpstr>
      <vt:lpstr>Additional instructions (I)</vt:lpstr>
      <vt:lpstr>Additional instructions (II)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 Stories</dc:title>
  <dc:subject>Success Stories</dc:subject>
  <dc:creator>Annamaria Giuliani</dc:creator>
  <cp:lastModifiedBy>Francesco Feliciani</cp:lastModifiedBy>
  <cp:revision>115</cp:revision>
  <cp:lastPrinted>2021-12-09T10:51:41Z</cp:lastPrinted>
  <dcterms:created xsi:type="dcterms:W3CDTF">2021-10-14T07:32:32Z</dcterms:created>
  <dcterms:modified xsi:type="dcterms:W3CDTF">2023-02-20T09:54:43Z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2021-10-14T07:32:32Z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eac16d27-16b9-4497-9b87-26372c3300d1</vt:lpwstr>
  </property>
  <property fmtid="{D5CDD505-2E9C-101B-9397-08002B2CF9AE}" pid="8" name="MSIP_Label_3976fa30-1907-4356-8241-62ea5e1c0256_ContentBits">
    <vt:lpwstr>0</vt:lpwstr>
  </property>
  <property fmtid="{D5CDD505-2E9C-101B-9397-08002B2CF9AE}" pid="9" name="ContentTypeId">
    <vt:lpwstr>0x0101002B9E7AE2BD175F45943C239FAA99B0D0</vt:lpwstr>
  </property>
</Properties>
</file>