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 id="2147483950" r:id="rId5"/>
    <p:sldMasterId id="2147483957" r:id="rId6"/>
    <p:sldMasterId id="2147483970" r:id="rId7"/>
  </p:sldMasterIdLst>
  <p:notesMasterIdLst>
    <p:notesMasterId r:id="rId11"/>
  </p:notesMasterIdLst>
  <p:handoutMasterIdLst>
    <p:handoutMasterId r:id="rId12"/>
  </p:handoutMasterIdLst>
  <p:sldIdLst>
    <p:sldId id="2147481194" r:id="rId8"/>
    <p:sldId id="2147481195" r:id="rId9"/>
    <p:sldId id="2147481192" r:id="rId10"/>
  </p:sldIdLst>
  <p:sldSz cx="1222533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Template" id="{C8A0F14A-0CBD-4233-9AFB-C7395A5A5D35}">
          <p14:sldIdLst/>
        </p14:section>
        <p14:section name="Examples" id="{BA835052-E452-44B3-90E4-10C7DB9D6205}">
          <p14:sldIdLst>
            <p14:sldId id="2147481194"/>
            <p14:sldId id="2147481195"/>
            <p14:sldId id="2147481192"/>
          </p14:sldIdLst>
        </p14:section>
      </p14:sectionLst>
    </p:ex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A54B05-FCF2-6F50-88E1-23296589E3F8}" name="Maisy Saville" initials="MS" userId="S::maisy.saville@ext.esa.int::0eb4a003-efce-4d03-84fd-476ac26623f0" providerId="AD"/>
  <p188:author id="{68BBC4D3-D651-C119-8955-D232E0BE7605}" name="Maisy Saville" initials="MS" userId="S::Maisy.Saville@ext.esa.int::0eb4a003-efce-4d03-84fd-476ac26623f0"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D"/>
    <a:srgbClr val="8197A6"/>
    <a:srgbClr val="F1666A"/>
    <a:srgbClr val="D9D9D9"/>
    <a:srgbClr val="053249"/>
    <a:srgbClr val="003249"/>
    <a:srgbClr val="335E6F"/>
    <a:srgbClr val="006196"/>
    <a:srgbClr val="6DCFF6"/>
    <a:srgbClr val="FFC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p:restoredTop sz="94694"/>
  </p:normalViewPr>
  <p:slideViewPr>
    <p:cSldViewPr snapToGrid="0">
      <p:cViewPr varScale="1">
        <p:scale>
          <a:sx n="59" d="100"/>
          <a:sy n="59" d="100"/>
        </p:scale>
        <p:origin x="692" y="64"/>
      </p:cViewPr>
      <p:guideLst>
        <p:guide orient="horz" pos="2160"/>
        <p:guide pos="3851"/>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Zaretskaya" userId="66fdc8c7-c3cd-48b3-961c-c28c8d4b651a" providerId="ADAL" clId="{D96BDCA6-B520-4EFE-AA83-E3F5CBCEB6E4}"/>
    <pc:docChg chg="addSld modSld sldOrd">
      <pc:chgData name="Maria Zaretskaya" userId="66fdc8c7-c3cd-48b3-961c-c28c8d4b651a" providerId="ADAL" clId="{D96BDCA6-B520-4EFE-AA83-E3F5CBCEB6E4}" dt="2025-11-10T16:16:51.480" v="10"/>
      <pc:docMkLst>
        <pc:docMk/>
      </pc:docMkLst>
      <pc:sldChg chg="modSp mod">
        <pc:chgData name="Maria Zaretskaya" userId="66fdc8c7-c3cd-48b3-961c-c28c8d4b651a" providerId="ADAL" clId="{D96BDCA6-B520-4EFE-AA83-E3F5CBCEB6E4}" dt="2025-11-10T16:13:19.906" v="7" actId="20577"/>
        <pc:sldMkLst>
          <pc:docMk/>
          <pc:sldMk cId="2009689322" sldId="2147481192"/>
        </pc:sldMkLst>
        <pc:spChg chg="mod">
          <ac:chgData name="Maria Zaretskaya" userId="66fdc8c7-c3cd-48b3-961c-c28c8d4b651a" providerId="ADAL" clId="{D96BDCA6-B520-4EFE-AA83-E3F5CBCEB6E4}" dt="2025-11-10T16:13:19.906" v="7" actId="20577"/>
          <ac:spMkLst>
            <pc:docMk/>
            <pc:sldMk cId="2009689322" sldId="2147481192"/>
            <ac:spMk id="4" creationId="{0A65CBC6-0BE6-64ED-A655-69E2540E1980}"/>
          </ac:spMkLst>
        </pc:spChg>
      </pc:sldChg>
      <pc:sldChg chg="add ord">
        <pc:chgData name="Maria Zaretskaya" userId="66fdc8c7-c3cd-48b3-961c-c28c8d4b651a" providerId="ADAL" clId="{D96BDCA6-B520-4EFE-AA83-E3F5CBCEB6E4}" dt="2025-11-10T16:16:51.480" v="10"/>
        <pc:sldMkLst>
          <pc:docMk/>
          <pc:sldMk cId="50826881" sldId="214748119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11/10/2025</a:t>
            </a:fld>
            <a:endParaRPr lang="en-US"/>
          </a:p>
        </p:txBody>
      </p:sp>
      <p:sp>
        <p:nvSpPr>
          <p:cNvPr id="11268" name="Rectangle 4"/>
          <p:cNvSpPr>
            <a:spLocks noGrp="1" noRot="1" noChangeAspect="1" noChangeArrowheads="1" noTextEdit="1"/>
          </p:cNvSpPr>
          <p:nvPr>
            <p:ph type="sldImg" idx="2"/>
          </p:nvPr>
        </p:nvSpPr>
        <p:spPr bwMode="auto">
          <a:xfrm>
            <a:off x="454025" y="693738"/>
            <a:ext cx="617696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862013" rtl="0" eaLnBrk="1" fontAlgn="base" latinLnBrk="0" hangingPunct="1">
              <a:lnSpc>
                <a:spcPct val="100000"/>
              </a:lnSpc>
              <a:spcBef>
                <a:spcPct val="0"/>
              </a:spcBef>
              <a:spcAft>
                <a:spcPct val="0"/>
              </a:spcAft>
              <a:buClrTx/>
              <a:buSzTx/>
              <a:buFontTx/>
              <a:buNone/>
              <a:tabLst/>
              <a:defRPr/>
            </a:pPr>
            <a:fld id="{D8DF57D7-2670-4E78-96DD-D9B22805124F}" type="slidenum">
              <a:rPr kumimoji="0" lang="en-US" sz="11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862013"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131633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060C2-53CE-E244-0D14-9440D120B0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4B34BC-CD7C-5434-967A-F3676F4A1C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321DF-A2AB-EF29-C9F7-09EB6CB3EC72}"/>
              </a:ext>
            </a:extLst>
          </p:cNvPr>
          <p:cNvSpPr>
            <a:spLocks noGrp="1"/>
          </p:cNvSpPr>
          <p:nvPr>
            <p:ph type="body" idx="1"/>
          </p:nvPr>
        </p:nvSpPr>
        <p:spPr/>
        <p:txBody>
          <a:bodyPr/>
          <a:lstStyle/>
          <a:p>
            <a:endParaRPr lang="en-GB" sz="1600" dirty="0">
              <a:ea typeface="Calibri" pitchFamily="34" charset="0"/>
              <a:cs typeface="Calibri" pitchFamily="34" charset="0"/>
            </a:endParaRPr>
          </a:p>
        </p:txBody>
      </p:sp>
      <p:sp>
        <p:nvSpPr>
          <p:cNvPr id="4" name="Slide Number Placeholder 3">
            <a:extLst>
              <a:ext uri="{FF2B5EF4-FFF2-40B4-BE49-F238E27FC236}">
                <a16:creationId xmlns:a16="http://schemas.microsoft.com/office/drawing/2014/main" id="{555C6B8F-60B6-A9FC-ACAF-5711EE341F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34AA39-8FC9-4974-90CD-FAFD856021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247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sv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sv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sv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0" y="-1"/>
            <a:ext cx="12225338" cy="6858001"/>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323" name="Rectangle 2"/>
          <p:cNvSpPr>
            <a:spLocks noGrp="1" noChangeArrowheads="1"/>
          </p:cNvSpPr>
          <p:nvPr>
            <p:ph type="subTitle" idx="1" hasCustomPrompt="1"/>
          </p:nvPr>
        </p:nvSpPr>
        <p:spPr>
          <a:xfrm>
            <a:off x="11361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err="1"/>
              <a:t>SubTitle</a:t>
            </a:r>
            <a:endParaRPr lang="en-GB" noProof="0"/>
          </a:p>
        </p:txBody>
      </p:sp>
      <p:sp>
        <p:nvSpPr>
          <p:cNvPr id="56325" name="Rectangle 6"/>
          <p:cNvSpPr>
            <a:spLocks noGrp="1" noChangeArrowheads="1"/>
          </p:cNvSpPr>
          <p:nvPr>
            <p:ph type="ctrTitle" hasCustomPrompt="1"/>
          </p:nvPr>
        </p:nvSpPr>
        <p:spPr>
          <a:xfrm>
            <a:off x="147704" y="3421831"/>
            <a:ext cx="10625007" cy="567399"/>
          </a:xfrm>
          <a:prstGeom prst="rect">
            <a:avLst/>
          </a:prstGeom>
        </p:spPr>
        <p:txBody>
          <a:bodyPr/>
          <a:lstStyle>
            <a:lvl1pPr>
              <a:defRPr sz="3087">
                <a:solidFill>
                  <a:schemeClr val="bg1"/>
                </a:solidFill>
              </a:defRPr>
            </a:lvl1pPr>
          </a:lstStyle>
          <a:p>
            <a:pPr lvl="0"/>
            <a:r>
              <a:rPr lang="en-GB" noProof="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Text Box 58"/>
          <p:cNvSpPr txBox="1">
            <a:spLocks noChangeArrowheads="1"/>
          </p:cNvSpPr>
          <p:nvPr userDrawn="1"/>
        </p:nvSpPr>
        <p:spPr bwMode="auto">
          <a:xfrm>
            <a:off x="21348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ESA UNCLASSIFIED - For ESA Official Use Only</a:t>
            </a: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1" name="Picture 5">
            <a:extLst>
              <a:ext uri="{FF2B5EF4-FFF2-40B4-BE49-F238E27FC236}">
                <a16:creationId xmlns:a16="http://schemas.microsoft.com/office/drawing/2014/main" id="{33C1AA27-468E-4F19-A563-21152A310F35}"/>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0" name="Picture 39">
            <a:extLst>
              <a:ext uri="{FF2B5EF4-FFF2-40B4-BE49-F238E27FC236}">
                <a16:creationId xmlns:a16="http://schemas.microsoft.com/office/drawing/2014/main" id="{EBB965BA-5FAA-5543-9444-B14F3D19DD2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 y="6455664"/>
            <a:ext cx="10159937" cy="4307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downRight)">
                                      <p:cBhvr>
                                        <p:cTn id="7" dur="500"/>
                                        <p:tgtEl>
                                          <p:spTgt spid="3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0" fill="hold"/>
                                        <p:tgtEl>
                                          <p:spTgt spid="40"/>
                                        </p:tgtEl>
                                        <p:attrNameLst>
                                          <p:attrName>ppt_x</p:attrName>
                                        </p:attrNameLst>
                                      </p:cBhvr>
                                      <p:tavLst>
                                        <p:tav tm="0">
                                          <p:val>
                                            <p:strVal val="0-#ppt_w/2"/>
                                          </p:val>
                                        </p:tav>
                                        <p:tav tm="100000">
                                          <p:val>
                                            <p:strVal val="#ppt_x"/>
                                          </p:val>
                                        </p:tav>
                                      </p:tavLst>
                                    </p:anim>
                                    <p:anim calcmode="lin" valueType="num">
                                      <p:cBhvr additive="base">
                                        <p:cTn id="12" dur="1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accel="100000"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0-#ppt_w/2"/>
                                          </p:val>
                                        </p:tav>
                                        <p:tav tm="100000">
                                          <p:val>
                                            <p:strVal val="#ppt_x"/>
                                          </p:val>
                                        </p:tav>
                                      </p:tavLst>
                                    </p:anim>
                                    <p:anim calcmode="lin" valueType="num">
                                      <p:cBhvr additive="base">
                                        <p:cTn id="17" dur="500" fill="hold"/>
                                        <p:tgtEl>
                                          <p:spTgt spid="9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Effect transition="in" filter="wipe(left)">
                                      <p:cBhvr>
                                        <p:cTn id="40"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23547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userDrawn="1"/>
        </p:nvGrpSpPr>
        <p:grpSpPr>
          <a:xfrm>
            <a:off x="-6583" y="-3"/>
            <a:ext cx="12302859" cy="6858003"/>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7" name="Group 37" hidden="1">
              <a:extLst>
                <a:ext uri="{FF2B5EF4-FFF2-40B4-BE49-F238E27FC236}">
                  <a16:creationId xmlns:a16="http://schemas.microsoft.com/office/drawing/2014/main" id="{D4DAB8E7-6AD7-4E3B-87D7-9C92D704A0D5}"/>
                </a:ext>
              </a:extLst>
            </p:cNvPr>
            <p:cNvGrpSpPr/>
            <p:nvPr userDrawn="1"/>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33" name="Straight Connector 32">
            <a:extLst>
              <a:ext uri="{FF2B5EF4-FFF2-40B4-BE49-F238E27FC236}">
                <a16:creationId xmlns:a16="http://schemas.microsoft.com/office/drawing/2014/main" id="{46A4415C-3223-40AA-9C39-316146802F9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498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userDrawn="1"/>
        </p:nvGrpSpPr>
        <p:grpSpPr>
          <a:xfrm>
            <a:off x="-6583" y="-3"/>
            <a:ext cx="12302859" cy="6858003"/>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9" name="Group 37" hidden="1">
              <a:extLst>
                <a:ext uri="{FF2B5EF4-FFF2-40B4-BE49-F238E27FC236}">
                  <a16:creationId xmlns:a16="http://schemas.microsoft.com/office/drawing/2014/main" id="{430FC37E-46B5-4BD2-9E97-2B76C0573440}"/>
                </a:ext>
              </a:extLst>
            </p:cNvPr>
            <p:cNvGrpSpPr/>
            <p:nvPr userDrawn="1"/>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218859" y="1674000"/>
            <a:ext cx="57888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6202800" y="1674000"/>
            <a:ext cx="57780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36" name="Straight Connector 35">
            <a:extLst>
              <a:ext uri="{FF2B5EF4-FFF2-40B4-BE49-F238E27FC236}">
                <a16:creationId xmlns:a16="http://schemas.microsoft.com/office/drawing/2014/main" id="{474DA607-7660-4BC3-BE10-CE82F2344A79}"/>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08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COLOUR_BG1">
    <p:bg>
      <p:bgPr>
        <a:solidFill>
          <a:srgbClr val="335E6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5" name="Straight Connector 4">
            <a:extLst>
              <a:ext uri="{FF2B5EF4-FFF2-40B4-BE49-F238E27FC236}">
                <a16:creationId xmlns:a16="http://schemas.microsoft.com/office/drawing/2014/main" id="{FD2C6DB2-558F-4C84-B5E0-4624E082FC4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66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COLOUR_BG2">
    <p:bg>
      <p:bgPr>
        <a:solidFill>
          <a:srgbClr val="8197A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216000" y="154800"/>
            <a:ext cx="10108800" cy="565200"/>
          </a:xfrm>
        </p:spPr>
        <p:txBody>
          <a:bodyPr/>
          <a:lstStyle>
            <a:lvl1pPr>
              <a:defRPr sz="3000"/>
            </a:lvl1pPr>
          </a:lstStyle>
          <a:p>
            <a:r>
              <a:rPr lang="en-GB" altLang="en-US" noProof="0"/>
              <a:t>CLICK TO EDIT MASTER TITLE STYLE</a:t>
            </a:r>
            <a:endParaRPr lang="en-GB" noProof="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219600" y="882000"/>
            <a:ext cx="11764800" cy="5328000"/>
          </a:xfrm>
        </p:spPr>
        <p:txBody>
          <a:bodyPr/>
          <a:lstStyle>
            <a:lvl1pPr>
              <a:defRPr sz="1800">
                <a:solidFill>
                  <a:srgbClr val="335E6F"/>
                </a:solidFill>
              </a:defRPr>
            </a:lvl1pPr>
            <a:lvl2pPr>
              <a:defRPr sz="1800">
                <a:solidFill>
                  <a:srgbClr val="335E6F"/>
                </a:solidFill>
              </a:defRPr>
            </a:lvl2pPr>
            <a:lvl3pPr>
              <a:defRPr sz="1800">
                <a:solidFill>
                  <a:srgbClr val="335E6F"/>
                </a:solidFill>
              </a:defRPr>
            </a:lvl3pPr>
            <a:lvl4pPr>
              <a:defRPr sz="1800">
                <a:solidFill>
                  <a:srgbClr val="335E6F"/>
                </a:solidFill>
              </a:defRPr>
            </a:lvl4pPr>
            <a:lvl5pPr>
              <a:defRPr sz="1800">
                <a:solidFill>
                  <a:srgbClr val="335E6F"/>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5" name="Straight Connector 4">
            <a:extLst>
              <a:ext uri="{FF2B5EF4-FFF2-40B4-BE49-F238E27FC236}">
                <a16:creationId xmlns:a16="http://schemas.microsoft.com/office/drawing/2014/main" id="{E39F78FA-F6D0-43E1-8D5E-F43274ADA42E}"/>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Box 34">
            <a:extLst>
              <a:ext uri="{FF2B5EF4-FFF2-40B4-BE49-F238E27FC236}">
                <a16:creationId xmlns:a16="http://schemas.microsoft.com/office/drawing/2014/main" id="{EAF7257E-F8F1-46E7-AB31-BEECBE97600D}"/>
              </a:ext>
            </a:extLst>
          </p:cNvPr>
          <p:cNvSpPr txBox="1">
            <a:spLocks noChangeArrowheads="1"/>
          </p:cNvSpPr>
          <p:nvPr userDrawn="1"/>
        </p:nvSpPr>
        <p:spPr bwMode="auto">
          <a:xfrm>
            <a:off x="11680525" y="6202800"/>
            <a:ext cx="27507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609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LOUR_BG3">
    <p:bg>
      <p:bgPr>
        <a:solidFill>
          <a:srgbClr val="008E7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218860" y="882000"/>
            <a:ext cx="11764800" cy="5328000"/>
          </a:xfrm>
        </p:spPr>
        <p:txBody>
          <a:bodyPr/>
          <a:lstStyle>
            <a:lvl1pPr>
              <a:defRPr sz="1800">
                <a:solidFill>
                  <a:srgbClr val="76C8AE"/>
                </a:solidFill>
              </a:defRPr>
            </a:lvl1pPr>
            <a:lvl2pPr>
              <a:defRPr sz="1800">
                <a:solidFill>
                  <a:srgbClr val="76C8AE"/>
                </a:solidFill>
              </a:defRPr>
            </a:lvl2pPr>
            <a:lvl3pPr>
              <a:defRPr sz="1800">
                <a:solidFill>
                  <a:srgbClr val="76C8AE"/>
                </a:solidFill>
              </a:defRPr>
            </a:lvl3pPr>
            <a:lvl4pPr>
              <a:defRPr sz="1800">
                <a:solidFill>
                  <a:srgbClr val="76C8AE"/>
                </a:solidFill>
              </a:defRPr>
            </a:lvl4pPr>
            <a:lvl5pPr>
              <a:defRPr sz="1800">
                <a:solidFill>
                  <a:srgbClr val="76C8AE"/>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6" name="Straight Connector 5">
            <a:extLst>
              <a:ext uri="{FF2B5EF4-FFF2-40B4-BE49-F238E27FC236}">
                <a16:creationId xmlns:a16="http://schemas.microsoft.com/office/drawing/2014/main" id="{A4F35ECC-E470-43DD-98A9-B01624008E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LOUR_BG4">
    <p:bg>
      <p:bgPr>
        <a:solidFill>
          <a:srgbClr val="96013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218860" y="882000"/>
            <a:ext cx="11764800" cy="5328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6" name="Straight Connector 5">
            <a:extLst>
              <a:ext uri="{FF2B5EF4-FFF2-40B4-BE49-F238E27FC236}">
                <a16:creationId xmlns:a16="http://schemas.microsoft.com/office/drawing/2014/main" id="{4B574315-B7CB-4D67-938B-343DBD8D47E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557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OLOUR_BG5">
    <p:bg>
      <p:bgPr>
        <a:solidFill>
          <a:srgbClr val="F4792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216000" y="154800"/>
            <a:ext cx="10108800" cy="565200"/>
          </a:xfrm>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218860" y="882000"/>
            <a:ext cx="11764800" cy="5328000"/>
          </a:xfrm>
        </p:spPr>
        <p:txBody>
          <a:bodyPr/>
          <a:lstStyle>
            <a:lvl1pPr>
              <a:defRPr sz="1800">
                <a:solidFill>
                  <a:srgbClr val="FFCC4E"/>
                </a:solidFill>
              </a:defRPr>
            </a:lvl1pPr>
            <a:lvl2pPr>
              <a:defRPr sz="1800">
                <a:solidFill>
                  <a:srgbClr val="FFCC4E"/>
                </a:solidFill>
              </a:defRPr>
            </a:lvl2pPr>
            <a:lvl3pPr>
              <a:defRPr sz="1800">
                <a:solidFill>
                  <a:srgbClr val="FFCC4E"/>
                </a:solidFill>
              </a:defRPr>
            </a:lvl3pPr>
            <a:lvl4pPr>
              <a:defRPr sz="1800">
                <a:solidFill>
                  <a:srgbClr val="FFCC4E"/>
                </a:solidFill>
              </a:defRPr>
            </a:lvl4pPr>
            <a:lvl5pPr>
              <a:defRPr sz="1800">
                <a:solidFill>
                  <a:srgbClr val="FFCC4E"/>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err="1"/>
              <a:t>fth</a:t>
            </a:r>
            <a:r>
              <a:rPr lang="en-GB" noProof="0"/>
              <a:t> level</a:t>
            </a:r>
          </a:p>
        </p:txBody>
      </p:sp>
      <p:cxnSp>
        <p:nvCxnSpPr>
          <p:cNvPr id="5" name="Straight Connector 4">
            <a:extLst>
              <a:ext uri="{FF2B5EF4-FFF2-40B4-BE49-F238E27FC236}">
                <a16:creationId xmlns:a16="http://schemas.microsoft.com/office/drawing/2014/main" id="{8629367B-34A8-4563-A1F3-2FC66FD3EB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696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_COLOUR_BG6">
    <p:bg>
      <p:bgPr>
        <a:solidFill>
          <a:srgbClr val="00619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218860" y="882000"/>
            <a:ext cx="11764800" cy="5328000"/>
          </a:xfrm>
        </p:spPr>
        <p:txBody>
          <a:bodyPr/>
          <a:lstStyle>
            <a:lvl1pPr>
              <a:defRPr sz="1800">
                <a:solidFill>
                  <a:srgbClr val="009BDB"/>
                </a:solidFill>
              </a:defRPr>
            </a:lvl1pPr>
            <a:lvl2pPr>
              <a:defRPr sz="1800">
                <a:solidFill>
                  <a:srgbClr val="009BDB"/>
                </a:solidFill>
              </a:defRPr>
            </a:lvl2pPr>
            <a:lvl3pPr>
              <a:defRPr sz="1800">
                <a:solidFill>
                  <a:srgbClr val="009BDB"/>
                </a:solidFill>
              </a:defRPr>
            </a:lvl3pPr>
            <a:lvl4pPr>
              <a:defRPr sz="1800">
                <a:solidFill>
                  <a:srgbClr val="009BDB"/>
                </a:solidFill>
              </a:defRPr>
            </a:lvl4pPr>
            <a:lvl5pPr>
              <a:defRPr sz="1800">
                <a:solidFill>
                  <a:srgbClr val="009BDB"/>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5" name="Straight Connector 4">
            <a:extLst>
              <a:ext uri="{FF2B5EF4-FFF2-40B4-BE49-F238E27FC236}">
                <a16:creationId xmlns:a16="http://schemas.microsoft.com/office/drawing/2014/main" id="{FE75EAA0-B23C-4CF3-8040-68232CDD55A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609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003249"/>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0" y="0"/>
            <a:ext cx="12277314"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a:solidFill>
                  <a:schemeClr val="bg1"/>
                </a:solidFill>
                <a:latin typeface="Arial" charset="0"/>
                <a:ea typeface="Arial" charset="0"/>
                <a:cs typeface="Arial" charset="0"/>
              </a:rPr>
              <a:t>Produced by</a:t>
            </a:r>
            <a:endParaRPr lang="en-US" sz="796">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Tree>
    <p:extLst>
      <p:ext uri="{BB962C8B-B14F-4D97-AF65-F5344CB8AC3E}">
        <p14:creationId xmlns:p14="http://schemas.microsoft.com/office/powerpoint/2010/main" val="243599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E7E9920D-5148-4C5E-AF4F-672E07B42AC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5600"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5" name="Picture 5">
            <a:extLst>
              <a:ext uri="{FF2B5EF4-FFF2-40B4-BE49-F238E27FC236}">
                <a16:creationId xmlns:a16="http://schemas.microsoft.com/office/drawing/2014/main" id="{75432A0F-AD37-4EDF-A3C9-9129332D7C90}"/>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94" name="Picture 93">
            <a:extLst>
              <a:ext uri="{FF2B5EF4-FFF2-40B4-BE49-F238E27FC236}">
                <a16:creationId xmlns:a16="http://schemas.microsoft.com/office/drawing/2014/main" id="{EBB965BA-5FAA-5543-9444-B14F3D19DD2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 y="6456648"/>
            <a:ext cx="10159937" cy="430721"/>
          </a:xfrm>
          <a:prstGeom prst="rect">
            <a:avLst/>
          </a:prstGeom>
        </p:spPr>
      </p:pic>
    </p:spTree>
    <p:extLst>
      <p:ext uri="{BB962C8B-B14F-4D97-AF65-F5344CB8AC3E}">
        <p14:creationId xmlns:p14="http://schemas.microsoft.com/office/powerpoint/2010/main" val="312459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483695E-9161-B7B6-48B4-CF12FC5F0FB5}"/>
              </a:ext>
            </a:extLst>
          </p:cNvPr>
          <p:cNvSpPr/>
          <p:nvPr userDrawn="1"/>
        </p:nvSpPr>
        <p:spPr>
          <a:xfrm>
            <a:off x="-1" y="5720793"/>
            <a:ext cx="12225339" cy="7265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FE49765B-8FC5-9CEA-0E30-43C249FF1176}"/>
              </a:ext>
            </a:extLst>
          </p:cNvPr>
          <p:cNvCxnSpPr>
            <a:cxnSpLocks/>
          </p:cNvCxnSpPr>
          <p:nvPr userDrawn="1"/>
        </p:nvCxnSpPr>
        <p:spPr>
          <a:xfrm>
            <a:off x="546265" y="2086689"/>
            <a:ext cx="1115048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itle 19">
            <a:extLst>
              <a:ext uri="{FF2B5EF4-FFF2-40B4-BE49-F238E27FC236}">
                <a16:creationId xmlns:a16="http://schemas.microsoft.com/office/drawing/2014/main" id="{55D71410-9B16-A490-C83F-160521E9D6A8}"/>
              </a:ext>
            </a:extLst>
          </p:cNvPr>
          <p:cNvSpPr>
            <a:spLocks noGrp="1"/>
          </p:cNvSpPr>
          <p:nvPr>
            <p:ph type="title"/>
          </p:nvPr>
        </p:nvSpPr>
        <p:spPr>
          <a:xfrm>
            <a:off x="216000" y="154800"/>
            <a:ext cx="10108800" cy="565200"/>
          </a:xfrm>
        </p:spPr>
        <p:txBody>
          <a:bodyPr/>
          <a:lstStyle/>
          <a:p>
            <a:endParaRPr lang="en-US" dirty="0"/>
          </a:p>
        </p:txBody>
      </p:sp>
      <p:cxnSp>
        <p:nvCxnSpPr>
          <p:cNvPr id="35" name="Straight Connector 34">
            <a:extLst>
              <a:ext uri="{FF2B5EF4-FFF2-40B4-BE49-F238E27FC236}">
                <a16:creationId xmlns:a16="http://schemas.microsoft.com/office/drawing/2014/main" id="{D1E14F77-1EAE-1923-49E6-897663714DBC}"/>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853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229200" cy="6878925"/>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1" y="-2"/>
            <a:ext cx="12225338" cy="6878925"/>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323" name="Rectangle 2"/>
          <p:cNvSpPr>
            <a:spLocks noGrp="1" noChangeArrowheads="1"/>
          </p:cNvSpPr>
          <p:nvPr>
            <p:ph type="subTitle" idx="1" hasCustomPrompt="1"/>
          </p:nvPr>
        </p:nvSpPr>
        <p:spPr>
          <a:xfrm>
            <a:off x="11869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err="1"/>
              <a:t>SubTitle</a:t>
            </a:r>
            <a:endParaRPr lang="en-GB" noProof="0"/>
          </a:p>
        </p:txBody>
      </p:sp>
      <p:sp>
        <p:nvSpPr>
          <p:cNvPr id="56325" name="Rectangle 6"/>
          <p:cNvSpPr>
            <a:spLocks noGrp="1" noChangeArrowheads="1"/>
          </p:cNvSpPr>
          <p:nvPr>
            <p:ph type="ctrTitle" hasCustomPrompt="1"/>
          </p:nvPr>
        </p:nvSpPr>
        <p:spPr>
          <a:xfrm>
            <a:off x="126000" y="3421831"/>
            <a:ext cx="10625007" cy="567399"/>
          </a:xfrm>
          <a:prstGeom prst="rect">
            <a:avLst/>
          </a:prstGeom>
        </p:spPr>
        <p:txBody>
          <a:bodyPr/>
          <a:lstStyle>
            <a:lvl1pPr algn="l">
              <a:defRPr sz="3087">
                <a:solidFill>
                  <a:schemeClr val="bg1"/>
                </a:solidFill>
              </a:defRPr>
            </a:lvl1pPr>
          </a:lstStyle>
          <a:p>
            <a:pPr lvl="0"/>
            <a:r>
              <a:rPr lang="en-GB" noProof="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3200" y="6213933"/>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pic>
        <p:nvPicPr>
          <p:cNvPr id="102" name="Picture 5">
            <a:extLst>
              <a:ext uri="{FF2B5EF4-FFF2-40B4-BE49-F238E27FC236}">
                <a16:creationId xmlns:a16="http://schemas.microsoft.com/office/drawing/2014/main" id="{EA088D67-7B06-4281-990B-01FE6467697E}"/>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6" name="Picture 45">
            <a:extLst>
              <a:ext uri="{FF2B5EF4-FFF2-40B4-BE49-F238E27FC236}">
                <a16:creationId xmlns:a16="http://schemas.microsoft.com/office/drawing/2014/main" id="{EBB965BA-5FAA-5543-9444-B14F3D19DD2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 y="6457664"/>
            <a:ext cx="10159937" cy="430721"/>
          </a:xfrm>
          <a:prstGeom prst="rect">
            <a:avLst/>
          </a:prstGeom>
        </p:spPr>
      </p:pic>
    </p:spTree>
    <p:extLst>
      <p:ext uri="{BB962C8B-B14F-4D97-AF65-F5344CB8AC3E}">
        <p14:creationId xmlns:p14="http://schemas.microsoft.com/office/powerpoint/2010/main" val="31399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500" fill="hold"/>
                                        <p:tgtEl>
                                          <p:spTgt spid="46"/>
                                        </p:tgtEl>
                                        <p:attrNameLst>
                                          <p:attrName>ppt_x</p:attrName>
                                        </p:attrNameLst>
                                      </p:cBhvr>
                                      <p:tavLst>
                                        <p:tav tm="0">
                                          <p:val>
                                            <p:strVal val="0-#ppt_w/2"/>
                                          </p:val>
                                        </p:tav>
                                        <p:tav tm="100000">
                                          <p:val>
                                            <p:strVal val="#ppt_x"/>
                                          </p:val>
                                        </p:tav>
                                      </p:tavLst>
                                    </p:anim>
                                    <p:anim calcmode="lin" valueType="num">
                                      <p:cBhvr additive="base">
                                        <p:cTn id="12" dur="1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0-#ppt_w/2"/>
                                          </p:val>
                                        </p:tav>
                                        <p:tav tm="100000">
                                          <p:val>
                                            <p:strVal val="#ppt_x"/>
                                          </p:val>
                                        </p:tav>
                                      </p:tavLst>
                                    </p:anim>
                                    <p:anim calcmode="lin" valueType="num">
                                      <p:cBhvr additive="base">
                                        <p:cTn id="17" dur="500" fill="hold"/>
                                        <p:tgtEl>
                                          <p:spTgt spid="9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wipe(left)">
                                      <p:cBhvr>
                                        <p:cTn id="24" dur="500"/>
                                        <p:tgtEl>
                                          <p:spTgt spid="102"/>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xEl>
                                              <p:pRg st="0" end="0"/>
                                            </p:txEl>
                                          </p:spTgt>
                                        </p:tgtEl>
                                        <p:attrNameLst>
                                          <p:attrName>style.visibility</p:attrName>
                                        </p:attrNameLst>
                                      </p:cBhvr>
                                      <p:to>
                                        <p:strVal val="visible"/>
                                      </p:to>
                                    </p:set>
                                    <p:animEffect transition="in" filter="wipe(left)">
                                      <p:cBhvr>
                                        <p:cTn id="40" dur="500"/>
                                        <p:tgtEl>
                                          <p:spTgt spid="56323">
                                            <p:txEl>
                                              <p:pRg st="0" end="0"/>
                                            </p:txEl>
                                          </p:spTgt>
                                        </p:tgtEl>
                                      </p:cBhvr>
                                    </p:animEffect>
                                  </p:childTnLst>
                                </p:cTn>
                              </p:par>
                            </p:childTnLst>
                          </p:cTn>
                        </p:par>
                        <p:par>
                          <p:cTn id="41" fill="hold">
                            <p:stCondLst>
                              <p:cond delay="5000"/>
                            </p:stCondLst>
                            <p:childTnLst>
                              <p:par>
                                <p:cTn id="42" presetID="2" presetClass="entr" presetSubtype="2" fill="hold" grpId="0" nodeType="after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 calcmode="lin" valueType="num">
                                      <p:cBhvr additive="base">
                                        <p:cTn id="4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3">
                                            <p:txEl>
                                              <p:pRg st="0" end="0"/>
                                            </p:txEl>
                                          </p:spTgt>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anim calcmode="lin" valueType="num">
                                      <p:cBhvr additive="base">
                                        <p:cTn id="4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5">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45">
                                            <p:txEl>
                                              <p:pRg st="0" end="0"/>
                                            </p:txEl>
                                          </p:spTgt>
                                        </p:tgtEl>
                                        <p:attrNameLst>
                                          <p:attrName>style.visibility</p:attrName>
                                        </p:attrNameLst>
                                      </p:cBhvr>
                                      <p:to>
                                        <p:strVal val="visible"/>
                                      </p:to>
                                    </p:set>
                                    <p:anim calcmode="lin" valueType="num">
                                      <p:cBhvr additive="base">
                                        <p:cTn id="52"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45">
                                            <p:txEl>
                                              <p:pRg st="0" end="0"/>
                                            </p:txEl>
                                          </p:spTgt>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4">
                                            <p:txEl>
                                              <p:pRg st="0" end="0"/>
                                            </p:txEl>
                                          </p:spTgt>
                                        </p:tgtEl>
                                        <p:attrNameLst>
                                          <p:attrName>style.visibility</p:attrName>
                                        </p:attrNameLst>
                                      </p:cBhvr>
                                      <p:to>
                                        <p:strVal val="visible"/>
                                      </p:to>
                                    </p:set>
                                    <p:anim calcmode="lin" valueType="num">
                                      <p:cBhvr additive="base">
                                        <p:cTn id="56"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56323" grpId="0" build="p">
        <p:tmplLst>
          <p:tmpl lvl="1">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43" grpId="0" build="allAtOnce"/>
      <p:bldP spid="44" grpId="0" build="allAtOnce"/>
      <p:bldP spid="45" grpId="0" build="allAtOnce"/>
      <p:bldP spid="10" grpId="0"/>
    </p:bldLst>
  </p:timing>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225338"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72"/>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a:t>CLICK TO EDIT MASTER TITLE STYLE</a:t>
            </a:r>
            <a:endParaRPr lang="en-GB" noProof="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600" y="882196"/>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73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518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1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a:t>Click to edit </a:t>
            </a:r>
            <a:r>
              <a:rPr lang="en-GB" noProof="0"/>
              <a:t>Master</a:t>
            </a:r>
            <a:r>
              <a:rPr lang="en-US" noProof="0"/>
              <a:t> text styles</a:t>
            </a:r>
          </a:p>
          <a:p>
            <a:pPr lvl="1"/>
            <a:r>
              <a:rPr lang="en-GB" noProof="0"/>
              <a:t>Second</a:t>
            </a:r>
            <a:r>
              <a:rPr lang="en-US" noProof="0"/>
              <a:t> level</a:t>
            </a:r>
          </a:p>
          <a:p>
            <a:pPr lvl="2"/>
            <a:r>
              <a:rPr lang="en-US" noProof="0"/>
              <a:t>Third </a:t>
            </a:r>
            <a:r>
              <a:rPr lang="en-GB" noProof="0"/>
              <a:t>level</a:t>
            </a:r>
          </a:p>
          <a:p>
            <a:pPr lvl="3"/>
            <a:r>
              <a:rPr lang="en-GB" noProof="0"/>
              <a:t>Fourth</a:t>
            </a:r>
            <a:r>
              <a:rPr lang="en-US" noProof="0"/>
              <a:t> level</a:t>
            </a:r>
          </a:p>
          <a:p>
            <a:pPr lvl="4"/>
            <a:r>
              <a:rPr lang="en-GB" noProof="0"/>
              <a:t>Fifth</a:t>
            </a:r>
            <a:r>
              <a:rPr lang="en-US" noProof="0"/>
              <a:t> level</a:t>
            </a:r>
            <a:endParaRPr lang="en-GB" noProof="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925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00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006762"/>
                </a:solidFill>
              </a:defRPr>
            </a:lvl1pPr>
            <a:lvl2pPr>
              <a:defRPr sz="1800">
                <a:solidFill>
                  <a:srgbClr val="006762"/>
                </a:solidFill>
              </a:defRPr>
            </a:lvl2pPr>
            <a:lvl3pPr>
              <a:defRPr sz="1800">
                <a:solidFill>
                  <a:srgbClr val="006762"/>
                </a:solidFill>
              </a:defRPr>
            </a:lvl3pPr>
            <a:lvl4pPr>
              <a:defRPr sz="1800">
                <a:solidFill>
                  <a:srgbClr val="006762"/>
                </a:solidFill>
              </a:defRPr>
            </a:lvl4pPr>
            <a:lvl5pPr>
              <a:defRPr sz="1800">
                <a:solidFill>
                  <a:srgbClr val="006762"/>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112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960136"/>
                </a:solidFill>
              </a:defRPr>
            </a:lvl1pPr>
            <a:lvl2pPr>
              <a:defRPr sz="1800">
                <a:solidFill>
                  <a:srgbClr val="960136"/>
                </a:solidFill>
              </a:defRPr>
            </a:lvl2pPr>
            <a:lvl3pPr>
              <a:defRPr sz="1800">
                <a:solidFill>
                  <a:srgbClr val="960136"/>
                </a:solidFill>
              </a:defRPr>
            </a:lvl3pPr>
            <a:lvl4pPr>
              <a:defRPr sz="1800">
                <a:solidFill>
                  <a:srgbClr val="960136"/>
                </a:solidFill>
              </a:defRPr>
            </a:lvl4pPr>
            <a:lvl5pPr>
              <a:defRPr sz="1800">
                <a:solidFill>
                  <a:srgbClr val="960136"/>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144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A75534"/>
                </a:solidFill>
              </a:defRPr>
            </a:lvl1pPr>
            <a:lvl2pPr>
              <a:defRPr sz="1800">
                <a:solidFill>
                  <a:srgbClr val="A75534"/>
                </a:solidFill>
              </a:defRPr>
            </a:lvl2pPr>
            <a:lvl3pPr>
              <a:defRPr sz="1800">
                <a:solidFill>
                  <a:srgbClr val="A75534"/>
                </a:solidFill>
              </a:defRPr>
            </a:lvl3pPr>
            <a:lvl4pPr>
              <a:defRPr sz="1800">
                <a:solidFill>
                  <a:srgbClr val="A75534"/>
                </a:solidFill>
              </a:defRPr>
            </a:lvl4pPr>
            <a:lvl5pPr>
              <a:defRPr sz="1800">
                <a:solidFill>
                  <a:srgbClr val="A75534"/>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76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2AAC5E67-E08A-4CAC-8F4D-A2D8638C2BD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39"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2" y="0"/>
            <a:ext cx="12225339"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95828"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275813CB-4394-43D3-A6B9-ACE26136B241}"/>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5E3871-9DD3-4380-BBB0-9E0A8BFDF550}"/>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Picture 5">
            <a:extLst>
              <a:ext uri="{FF2B5EF4-FFF2-40B4-BE49-F238E27FC236}">
                <a16:creationId xmlns:a16="http://schemas.microsoft.com/office/drawing/2014/main" id="{2361E30E-1C22-46B3-9AB9-AB1BC0D7C989}"/>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8" name="Picture 37">
            <a:extLst>
              <a:ext uri="{FF2B5EF4-FFF2-40B4-BE49-F238E27FC236}">
                <a16:creationId xmlns:a16="http://schemas.microsoft.com/office/drawing/2014/main" id="{EBB965BA-5FAA-5543-9444-B14F3D19DD2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 y="6457300"/>
            <a:ext cx="10159937" cy="430721"/>
          </a:xfrm>
          <a:prstGeom prst="rect">
            <a:avLst/>
          </a:prstGeom>
        </p:spPr>
      </p:pic>
    </p:spTree>
    <p:extLst>
      <p:ext uri="{BB962C8B-B14F-4D97-AF65-F5344CB8AC3E}">
        <p14:creationId xmlns:p14="http://schemas.microsoft.com/office/powerpoint/2010/main" val="83871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1E3378"/>
                </a:solidFill>
              </a:defRPr>
            </a:lvl1pPr>
            <a:lvl2pPr>
              <a:defRPr sz="1800">
                <a:solidFill>
                  <a:srgbClr val="1E3378"/>
                </a:solidFill>
              </a:defRPr>
            </a:lvl2pPr>
            <a:lvl3pPr>
              <a:defRPr sz="1800">
                <a:solidFill>
                  <a:srgbClr val="1E3378"/>
                </a:solidFill>
              </a:defRPr>
            </a:lvl3pPr>
            <a:lvl4pPr>
              <a:defRPr sz="1800">
                <a:solidFill>
                  <a:srgbClr val="1E3378"/>
                </a:solidFill>
              </a:defRPr>
            </a:lvl4pPr>
            <a:lvl5pPr>
              <a:defRPr sz="1800">
                <a:solidFill>
                  <a:srgbClr val="1E3378"/>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736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369664" y="0"/>
            <a:ext cx="12595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a:solidFill>
                  <a:srgbClr val="8197A6"/>
                </a:solidFill>
                <a:latin typeface="Arial" charset="0"/>
                <a:ea typeface="Arial" charset="0"/>
                <a:cs typeface="Arial" charset="0"/>
              </a:rPr>
              <a:t>Produced by</a:t>
            </a:r>
            <a:endParaRPr lang="en-US" sz="796">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Tree>
    <p:extLst>
      <p:ext uri="{BB962C8B-B14F-4D97-AF65-F5344CB8AC3E}">
        <p14:creationId xmlns:p14="http://schemas.microsoft.com/office/powerpoint/2010/main" val="2535740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44F-B6DA-43DE-8986-0AB5D2CDA49C}"/>
              </a:ext>
            </a:extLst>
          </p:cNvPr>
          <p:cNvSpPr>
            <a:spLocks noGrp="1"/>
          </p:cNvSpPr>
          <p:nvPr>
            <p:ph type="title" hasCustomPrompt="1"/>
          </p:nvPr>
        </p:nvSpPr>
        <p:spPr>
          <a:xfrm>
            <a:off x="216000" y="154800"/>
            <a:ext cx="10108800" cy="565200"/>
          </a:xfrm>
        </p:spPr>
        <p:txBody>
          <a:bodyPr/>
          <a:lstStyle>
            <a:lvl1pPr algn="l">
              <a:defRPr sz="3000"/>
            </a:lvl1pPr>
          </a:lstStyle>
          <a:p>
            <a:r>
              <a:rPr lang="en-GB" noProof="0"/>
              <a:t>CLICK TO EDIT MASTER TITLE STYLE</a:t>
            </a:r>
          </a:p>
        </p:txBody>
      </p:sp>
      <p:sp>
        <p:nvSpPr>
          <p:cNvPr id="4" name="Rectangle 2">
            <a:extLst>
              <a:ext uri="{FF2B5EF4-FFF2-40B4-BE49-F238E27FC236}">
                <a16:creationId xmlns:a16="http://schemas.microsoft.com/office/drawing/2014/main" id="{B4E70818-9563-4F06-956D-FEFEF006586A}"/>
              </a:ext>
            </a:extLst>
          </p:cNvPr>
          <p:cNvSpPr>
            <a:spLocks noGrp="1" noChangeArrowheads="1"/>
          </p:cNvSpPr>
          <p:nvPr>
            <p:ph idx="1"/>
          </p:nvPr>
        </p:nvSpPr>
        <p:spPr bwMode="auto">
          <a:xfrm>
            <a:off x="218262"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cxnSp>
        <p:nvCxnSpPr>
          <p:cNvPr id="6" name="Straight Connector 5">
            <a:extLst>
              <a:ext uri="{FF2B5EF4-FFF2-40B4-BE49-F238E27FC236}">
                <a16:creationId xmlns:a16="http://schemas.microsoft.com/office/drawing/2014/main" id="{861AD377-1350-4EFA-894B-5CEA5EA7AA4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5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179E19F2-F57B-45DE-B862-DD01F0612E3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939" y="-1"/>
            <a:ext cx="12191999" cy="6858001"/>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200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E5880B0D-A6A8-4687-98E2-A96E60FA37A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9C1B0E-6D53-4CDD-9145-B0B42CF57C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Picture 5">
            <a:extLst>
              <a:ext uri="{FF2B5EF4-FFF2-40B4-BE49-F238E27FC236}">
                <a16:creationId xmlns:a16="http://schemas.microsoft.com/office/drawing/2014/main" id="{3656F8C5-B6A5-414F-86D9-8C977E5C1BBD}"/>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9" name="Picture 38">
            <a:extLst>
              <a:ext uri="{FF2B5EF4-FFF2-40B4-BE49-F238E27FC236}">
                <a16:creationId xmlns:a16="http://schemas.microsoft.com/office/drawing/2014/main" id="{EBB965BA-5FAA-5543-9444-B14F3D19DD2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 y="6460816"/>
            <a:ext cx="10159937" cy="430721"/>
          </a:xfrm>
          <a:prstGeom prst="rect">
            <a:avLst/>
          </a:prstGeom>
        </p:spPr>
      </p:pic>
    </p:spTree>
    <p:extLst>
      <p:ext uri="{BB962C8B-B14F-4D97-AF65-F5344CB8AC3E}">
        <p14:creationId xmlns:p14="http://schemas.microsoft.com/office/powerpoint/2010/main" val="102765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3470" y="3456849"/>
            <a:ext cx="11852806"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a:t>CLICK TO EDIT MASTER TITLE STYLE</a:t>
            </a:r>
            <a:endParaRPr lang="en-GB" noProof="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31" name="Straight Connector 30">
            <a:extLst>
              <a:ext uri="{FF2B5EF4-FFF2-40B4-BE49-F238E27FC236}">
                <a16:creationId xmlns:a16="http://schemas.microsoft.com/office/drawing/2014/main" id="{D47A283E-2E94-448F-92E5-2474B249800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27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p>
            <a:r>
              <a:rPr lang="en-GB" altLang="en-US" noProof="0"/>
              <a:t>CLICK TO EDIT MASTER TITLE STYLE</a:t>
            </a:r>
            <a:endParaRPr lang="en-GB" noProof="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9036" y="1321782"/>
          <a:ext cx="11656060"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nvGraphicFramePr>
        <p:xfrm>
          <a:off x="278274" y="1348840"/>
          <a:ext cx="11624275"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2D8F5593-453E-4297-89C3-AF572A2F008F}"/>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p>
            <a:r>
              <a:rPr lang="en-GB" altLang="en-US" noProof="0"/>
              <a:t>CLICK TO EDIT MASTER TITLE STYLE</a:t>
            </a:r>
            <a:endParaRPr lang="en-GB" noProof="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nvGraphicFramePr>
        <p:xfrm>
          <a:off x="279036" y="1219353"/>
          <a:ext cx="11656060"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805BBD0-4E77-4901-8F9B-5C34F6E046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p>
            <a:r>
              <a:rPr lang="en-GB" altLang="en-US" noProof="0"/>
              <a:t>CLICK TO EDIT MASTER TITLE STYLE</a:t>
            </a:r>
            <a:endParaRPr lang="en-GB" noProof="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9036" y="1321782"/>
          <a:ext cx="11656060"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extLst>
              <p:ext uri="{D42A27DB-BD31-4B8C-83A1-F6EECF244321}">
                <p14:modId xmlns:p14="http://schemas.microsoft.com/office/powerpoint/2010/main" val="1776204199"/>
              </p:ext>
            </p:extLst>
          </p:nvPr>
        </p:nvGraphicFramePr>
        <p:xfrm>
          <a:off x="278274" y="1348840"/>
          <a:ext cx="11624275"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2D8F5593-453E-4297-89C3-AF572A2F008F}"/>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p>
            <a:r>
              <a:rPr lang="en-GB" altLang="en-US" noProof="0"/>
              <a:t>CLICK TO EDIT MASTER TITLE STYLE</a:t>
            </a:r>
            <a:endParaRPr lang="en-GB" noProof="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extLst>
              <p:ext uri="{D42A27DB-BD31-4B8C-83A1-F6EECF244321}">
                <p14:modId xmlns:p14="http://schemas.microsoft.com/office/powerpoint/2010/main" val="1737926873"/>
              </p:ext>
            </p:extLst>
          </p:nvPr>
        </p:nvGraphicFramePr>
        <p:xfrm>
          <a:off x="279036" y="1219353"/>
          <a:ext cx="11656060"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805BBD0-4E77-4901-8F9B-5C34F6E046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image" Target="../media/image5.sv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4.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svg"/><Relationship Id="rId2"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a:off x="0" y="0"/>
            <a:ext cx="12225338" cy="6858000"/>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9" name="Text Box 34"/>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6C34021B-66EB-9E45-8BD1-64D5855A5802}"/>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8" name="Straight Connector 37">
            <a:extLst>
              <a:ext uri="{FF2B5EF4-FFF2-40B4-BE49-F238E27FC236}">
                <a16:creationId xmlns:a16="http://schemas.microsoft.com/office/drawing/2014/main" id="{EE71E5B5-6921-4FB2-A9C4-9C2A029FF0B3}"/>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5">
            <a:extLst>
              <a:ext uri="{FF2B5EF4-FFF2-40B4-BE49-F238E27FC236}">
                <a16:creationId xmlns:a16="http://schemas.microsoft.com/office/drawing/2014/main" id="{294C493E-467F-427F-AD20-6EDFB99CC1EE}"/>
              </a:ext>
            </a:extLst>
          </p:cNvPr>
          <p:cNvPicPr>
            <a:picLocks/>
          </p:cNvPicPr>
          <p:nvPr userDrawn="1"/>
        </p:nvPicPr>
        <p:blipFill>
          <a:blip r:embed="rId2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63" name="Picture 62">
            <a:extLst>
              <a:ext uri="{FF2B5EF4-FFF2-40B4-BE49-F238E27FC236}">
                <a16:creationId xmlns:a16="http://schemas.microsoft.com/office/drawing/2014/main" id="{EBB965BA-5FAA-5543-9444-B14F3D19DD2B}"/>
              </a:ext>
            </a:extLst>
          </p:cNvPr>
          <p:cNvPicPr>
            <a:picLocks noChangeAspect="1"/>
          </p:cNvPicPr>
          <p:nvPr userDrawn="1"/>
        </p:nvPicPr>
        <p:blipFill>
          <a:blip r:embed="rId24">
            <a:extLst>
              <a:ext uri="{96DAC541-7B7A-43D3-8B79-37D633B846F1}">
                <asvg:svgBlip xmlns:asvg="http://schemas.microsoft.com/office/drawing/2016/SVG/main" r:embed="rId25"/>
              </a:ext>
            </a:extLst>
          </a:blip>
          <a:srcRect/>
          <a:stretch/>
        </p:blipFill>
        <p:spPr>
          <a:xfrm>
            <a:off x="1" y="6457664"/>
            <a:ext cx="10159937" cy="430721"/>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45" r:id="rId2"/>
    <p:sldLayoutId id="2147483974" r:id="rId3"/>
    <p:sldLayoutId id="2147483975" r:id="rId4"/>
    <p:sldLayoutId id="2147483973" r:id="rId5"/>
    <p:sldLayoutId id="2147483978" r:id="rId6"/>
    <p:sldLayoutId id="2147483979" r:id="rId7"/>
    <p:sldLayoutId id="2147483930" r:id="rId8"/>
    <p:sldLayoutId id="2147483931" r:id="rId9"/>
    <p:sldLayoutId id="2147483932" r:id="rId10"/>
    <p:sldLayoutId id="2147483933" r:id="rId11"/>
    <p:sldLayoutId id="2147483935" r:id="rId12"/>
    <p:sldLayoutId id="2147483936" r:id="rId13"/>
    <p:sldLayoutId id="2147483937" r:id="rId14"/>
    <p:sldLayoutId id="2147483938" r:id="rId15"/>
    <p:sldLayoutId id="2147483939" r:id="rId16"/>
    <p:sldLayoutId id="2147483946" r:id="rId17"/>
    <p:sldLayoutId id="2147483947" r:id="rId18"/>
    <p:sldLayoutId id="2147483977" r:id="rId19"/>
  </p:sldLayoutIdLst>
  <p:hf hdr="0" dt="0"/>
  <p:txStyles>
    <p:titleStyle>
      <a:lvl1pPr algn="l" rtl="0" eaLnBrk="1" fontAlgn="base" hangingPunct="1">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22" b="1">
          <a:solidFill>
            <a:schemeClr val="bg1"/>
          </a:solidFill>
          <a:latin typeface="Verdana" pitchFamily="34" charset="0"/>
        </a:defRPr>
      </a:lvl2pPr>
      <a:lvl3pPr algn="l" rtl="0" eaLnBrk="1" fontAlgn="base" hangingPunct="1">
        <a:spcBef>
          <a:spcPct val="0"/>
        </a:spcBef>
        <a:spcAft>
          <a:spcPct val="0"/>
        </a:spcAft>
        <a:defRPr sz="2122" b="1">
          <a:solidFill>
            <a:schemeClr val="bg1"/>
          </a:solidFill>
          <a:latin typeface="Verdana" pitchFamily="34" charset="0"/>
        </a:defRPr>
      </a:lvl3pPr>
      <a:lvl4pPr algn="l" rtl="0" eaLnBrk="1" fontAlgn="base" hangingPunct="1">
        <a:spcBef>
          <a:spcPct val="0"/>
        </a:spcBef>
        <a:spcAft>
          <a:spcPct val="0"/>
        </a:spcAft>
        <a:defRPr sz="2122" b="1">
          <a:solidFill>
            <a:schemeClr val="bg1"/>
          </a:solidFill>
          <a:latin typeface="Verdana" pitchFamily="34" charset="0"/>
        </a:defRPr>
      </a:lvl4pPr>
      <a:lvl5pPr algn="l" rtl="0" eaLnBrk="1" fontAlgn="base" hangingPunct="1">
        <a:spcBef>
          <a:spcPct val="0"/>
        </a:spcBef>
        <a:spcAft>
          <a:spcPct val="0"/>
        </a:spcAft>
        <a:defRPr sz="2122" b="1">
          <a:solidFill>
            <a:schemeClr val="bg1"/>
          </a:solidFill>
          <a:latin typeface="Verdana" pitchFamily="34" charset="0"/>
        </a:defRPr>
      </a:lvl5pPr>
      <a:lvl6pPr marL="441015" algn="l" rtl="0" eaLnBrk="1" fontAlgn="base" hangingPunct="1">
        <a:spcBef>
          <a:spcPct val="0"/>
        </a:spcBef>
        <a:spcAft>
          <a:spcPct val="0"/>
        </a:spcAft>
        <a:defRPr sz="2122" b="1">
          <a:solidFill>
            <a:schemeClr val="bg1"/>
          </a:solidFill>
          <a:latin typeface="Verdana" pitchFamily="34" charset="0"/>
        </a:defRPr>
      </a:lvl6pPr>
      <a:lvl7pPr marL="882030" algn="l" rtl="0" eaLnBrk="1" fontAlgn="base" hangingPunct="1">
        <a:spcBef>
          <a:spcPct val="0"/>
        </a:spcBef>
        <a:spcAft>
          <a:spcPct val="0"/>
        </a:spcAft>
        <a:defRPr sz="2122" b="1">
          <a:solidFill>
            <a:schemeClr val="bg1"/>
          </a:solidFill>
          <a:latin typeface="Verdana" pitchFamily="34" charset="0"/>
        </a:defRPr>
      </a:lvl7pPr>
      <a:lvl8pPr marL="1323045" algn="l" rtl="0" eaLnBrk="1" fontAlgn="base" hangingPunct="1">
        <a:spcBef>
          <a:spcPct val="0"/>
        </a:spcBef>
        <a:spcAft>
          <a:spcPct val="0"/>
        </a:spcAft>
        <a:defRPr sz="2122" b="1">
          <a:solidFill>
            <a:schemeClr val="bg1"/>
          </a:solidFill>
          <a:latin typeface="Verdana" pitchFamily="34" charset="0"/>
        </a:defRPr>
      </a:lvl8pPr>
      <a:lvl9pPr marL="1764060" algn="l" rtl="0" eaLnBrk="1" fontAlgn="base" hangingPunct="1">
        <a:spcBef>
          <a:spcPct val="0"/>
        </a:spcBef>
        <a:spcAft>
          <a:spcPct val="0"/>
        </a:spcAft>
        <a:defRPr sz="2122"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7" name="Picture 5">
            <a:extLst>
              <a:ext uri="{FF2B5EF4-FFF2-40B4-BE49-F238E27FC236}">
                <a16:creationId xmlns:a16="http://schemas.microsoft.com/office/drawing/2014/main" id="{109A9530-2671-487F-A9F5-FDB35D172B87}"/>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3" name="Text Box 34">
            <a:extLst>
              <a:ext uri="{FF2B5EF4-FFF2-40B4-BE49-F238E27FC236}">
                <a16:creationId xmlns:a16="http://schemas.microsoft.com/office/drawing/2014/main" id="{174566EC-B884-414A-9831-F2C2C01CAF72}"/>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62" name="Picture 61">
            <a:extLst>
              <a:ext uri="{FF2B5EF4-FFF2-40B4-BE49-F238E27FC236}">
                <a16:creationId xmlns:a16="http://schemas.microsoft.com/office/drawing/2014/main" id="{68673324-7E47-2849-ABFE-CFCE924180D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5" name="Straight Connector 64">
            <a:extLst>
              <a:ext uri="{FF2B5EF4-FFF2-40B4-BE49-F238E27FC236}">
                <a16:creationId xmlns:a16="http://schemas.microsoft.com/office/drawing/2014/main" id="{B6E905FD-56C1-4FF6-A433-C72EFE86E9E9}"/>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EBB965BA-5FAA-5543-9444-B14F3D19DD2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 y="6457664"/>
            <a:ext cx="10159937" cy="430721"/>
          </a:xfrm>
          <a:prstGeom prst="rect">
            <a:avLst/>
          </a:prstGeom>
        </p:spPr>
      </p:pic>
    </p:spTree>
    <p:extLst>
      <p:ext uri="{BB962C8B-B14F-4D97-AF65-F5344CB8AC3E}">
        <p14:creationId xmlns:p14="http://schemas.microsoft.com/office/powerpoint/2010/main" val="554798536"/>
      </p:ext>
    </p:extLst>
  </p:cSld>
  <p:clrMap bg1="lt1" tx1="dk1" bg2="lt2" tx2="dk2" accent1="accent1" accent2="accent2" accent3="accent3" accent4="accent4" accent5="accent5" accent6="accent6" hlink="hlink" folHlink="folHlink"/>
  <p:sldLayoutIdLst>
    <p:sldLayoutId id="2147483951" r:id="rId1"/>
  </p:sldLayoutIdLst>
  <p:hf sldNum="0" hd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6C395660-CE89-4345-8089-CAD36085B63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FE516291-A401-44B3-B7C0-494EEF7A0709}"/>
              </a:ext>
            </a:extLst>
          </p:cNvPr>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7" name="Picture 36">
            <a:extLst>
              <a:ext uri="{FF2B5EF4-FFF2-40B4-BE49-F238E27FC236}">
                <a16:creationId xmlns:a16="http://schemas.microsoft.com/office/drawing/2014/main" id="{EBB965BA-5FAA-5543-9444-B14F3D19DD2B}"/>
              </a:ext>
            </a:extLst>
          </p:cNvPr>
          <p:cNvPicPr>
            <a:picLocks noChangeAspect="1"/>
          </p:cNvPicPr>
          <p:nvPr userDrawn="1"/>
        </p:nvPicPr>
        <p:blipFill>
          <a:blip r:embed="rId15">
            <a:extLst>
              <a:ext uri="{96DAC541-7B7A-43D3-8B79-37D633B846F1}">
                <asvg:svgBlip xmlns:asvg="http://schemas.microsoft.com/office/drawing/2016/SVG/main" r:embed="rId16"/>
              </a:ext>
            </a:extLst>
          </a:blip>
          <a:srcRect/>
          <a:stretch/>
        </p:blipFill>
        <p:spPr>
          <a:xfrm>
            <a:off x="1" y="6455688"/>
            <a:ext cx="10159937" cy="430721"/>
          </a:xfrm>
          <a:prstGeom prst="rect">
            <a:avLst/>
          </a:prstGeom>
        </p:spPr>
      </p:pic>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76" r:id="rId1"/>
    <p:sldLayoutId id="2147483961" r:id="rId2"/>
    <p:sldLayoutId id="2147483962" r:id="rId3"/>
    <p:sldLayoutId id="2147483963" r:id="rId4"/>
    <p:sldLayoutId id="2147483964" r:id="rId5"/>
    <p:sldLayoutId id="2147483965" r:id="rId6"/>
    <p:sldLayoutId id="2147483972" r:id="rId7"/>
    <p:sldLayoutId id="2147483966" r:id="rId8"/>
    <p:sldLayoutId id="2147483967" r:id="rId9"/>
    <p:sldLayoutId id="2147483968" r:id="rId10"/>
    <p:sldLayoutId id="2147483969" r:id="rId1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a:p>
        </p:txBody>
      </p:sp>
      <p:sp>
        <p:nvSpPr>
          <p:cNvPr id="10" name="Rectangle 6"/>
          <p:cNvSpPr>
            <a:spLocks noGrp="1" noChangeArrowheads="1"/>
          </p:cNvSpPr>
          <p:nvPr>
            <p:ph type="title"/>
          </p:nvPr>
        </p:nvSpPr>
        <p:spPr bwMode="auto">
          <a:xfrm>
            <a:off x="216000" y="154800"/>
            <a:ext cx="974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p>
        </p:txBody>
      </p:sp>
      <p:cxnSp>
        <p:nvCxnSpPr>
          <p:cNvPr id="34" name="Straight Connector 64">
            <a:extLst>
              <a:ext uri="{FF2B5EF4-FFF2-40B4-BE49-F238E27FC236}">
                <a16:creationId xmlns:a16="http://schemas.microsoft.com/office/drawing/2014/main" id="{8F972EA9-1462-4B0E-A09A-25D9F39ABE44}"/>
              </a:ext>
            </a:extLst>
          </p:cNvPr>
          <p:cNvCxnSpPr>
            <a:cxnSpLocks/>
          </p:cNvCxnSpPr>
          <p:nvPr userDrawn="1"/>
        </p:nvCxnSpPr>
        <p:spPr>
          <a:xfrm>
            <a:off x="222041" y="6411947"/>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5217072E-26F2-4536-B7A4-4922A861E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529" y="6578011"/>
            <a:ext cx="1641396" cy="113828"/>
          </a:xfrm>
          <a:prstGeom prst="rect">
            <a:avLst/>
          </a:prstGeom>
        </p:spPr>
      </p:pic>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59"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5" name="Text Box 34">
            <a:extLst>
              <a:ext uri="{FF2B5EF4-FFF2-40B4-BE49-F238E27FC236}">
                <a16:creationId xmlns:a16="http://schemas.microsoft.com/office/drawing/2014/main" id="{3DFCB740-7646-4EBC-AD20-3EBB6A01A799}"/>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C07ED2C1-0776-4663-8284-733C83AE37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EF90349B-FF48-4A3E-8266-C6C8B77A2E91}"/>
              </a:ext>
            </a:extLst>
          </p:cNvPr>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8" name="Picture 37">
            <a:extLst>
              <a:ext uri="{FF2B5EF4-FFF2-40B4-BE49-F238E27FC236}">
                <a16:creationId xmlns:a16="http://schemas.microsoft.com/office/drawing/2014/main" id="{EBB965BA-5FAA-5543-9444-B14F3D19DD2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 y="6457900"/>
            <a:ext cx="10159937" cy="430721"/>
          </a:xfrm>
          <a:prstGeom prst="rect">
            <a:avLst/>
          </a:prstGeom>
        </p:spPr>
      </p:pic>
    </p:spTree>
    <p:extLst>
      <p:ext uri="{BB962C8B-B14F-4D97-AF65-F5344CB8AC3E}">
        <p14:creationId xmlns:p14="http://schemas.microsoft.com/office/powerpoint/2010/main" val="4140336850"/>
      </p:ext>
    </p:extLst>
  </p:cSld>
  <p:clrMap bg1="lt1" tx1="dk1" bg2="lt2" tx2="dk2" accent1="accent1" accent2="accent2" accent3="accent3" accent4="accent4" accent5="accent5" accent6="accent6" hlink="hlink" folHlink="folHlink"/>
  <p:sldLayoutIdLst>
    <p:sldLayoutId id="2147483971" r:id="rId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0.xml"/><Relationship Id="rId4" Type="http://schemas.openxmlformats.org/officeDocument/2006/relationships/hyperlink" Target="https://business.esa.in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business.esa.int/news/autonomous-shuttle-launched-harwell-campus" TargetMode="External"/><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hyperlink" Target="https://business.esa.int/projects/setsit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4.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38E4AC-6C14-064F-59E4-C40F0867EC78}"/>
              </a:ext>
            </a:extLst>
          </p:cNvPr>
          <p:cNvSpPr/>
          <p:nvPr/>
        </p:nvSpPr>
        <p:spPr>
          <a:xfrm>
            <a:off x="9027229" y="2347716"/>
            <a:ext cx="2678618" cy="3113014"/>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erson walking in a field&#10;&#10;Description automatically generated">
            <a:extLst>
              <a:ext uri="{FF2B5EF4-FFF2-40B4-BE49-F238E27FC236}">
                <a16:creationId xmlns:a16="http://schemas.microsoft.com/office/drawing/2014/main" id="{C7017E2E-7CE9-36DB-D5A4-AFBAF2715AA5}"/>
              </a:ext>
            </a:extLst>
          </p:cNvPr>
          <p:cNvPicPr>
            <a:picLocks noChangeAspect="1"/>
          </p:cNvPicPr>
          <p:nvPr/>
        </p:nvPicPr>
        <p:blipFill rotWithShape="1">
          <a:blip r:embed="rId2">
            <a:extLst>
              <a:ext uri="{28A0092B-C50C-407E-A947-70E740481C1C}">
                <a14:useLocalDpi xmlns:a14="http://schemas.microsoft.com/office/drawing/2010/main" val="0"/>
              </a:ext>
            </a:extLst>
          </a:blip>
          <a:srcRect r="5496"/>
          <a:stretch/>
        </p:blipFill>
        <p:spPr>
          <a:xfrm>
            <a:off x="4501210" y="2347715"/>
            <a:ext cx="4526019" cy="3113015"/>
          </a:xfrm>
          <a:prstGeom prst="rect">
            <a:avLst/>
          </a:prstGeom>
        </p:spPr>
      </p:pic>
      <p:sp>
        <p:nvSpPr>
          <p:cNvPr id="2" name="Title 1">
            <a:extLst>
              <a:ext uri="{FF2B5EF4-FFF2-40B4-BE49-F238E27FC236}">
                <a16:creationId xmlns:a16="http://schemas.microsoft.com/office/drawing/2014/main" id="{B07406D9-9C54-471F-99A7-1A8F539358E5}"/>
              </a:ext>
            </a:extLst>
          </p:cNvPr>
          <p:cNvSpPr>
            <a:spLocks noGrp="1"/>
          </p:cNvSpPr>
          <p:nvPr>
            <p:ph type="title"/>
          </p:nvPr>
        </p:nvSpPr>
        <p:spPr/>
        <p:txBody>
          <a:bodyPr/>
          <a:lstStyle/>
          <a:p>
            <a:r>
              <a:rPr lang="en-US" dirty="0"/>
              <a:t>Project Title</a:t>
            </a:r>
          </a:p>
        </p:txBody>
      </p:sp>
      <p:sp>
        <p:nvSpPr>
          <p:cNvPr id="6" name="Content Placeholder 5">
            <a:extLst>
              <a:ext uri="{FF2B5EF4-FFF2-40B4-BE49-F238E27FC236}">
                <a16:creationId xmlns:a16="http://schemas.microsoft.com/office/drawing/2014/main" id="{81759566-1BFC-1B34-F00E-2F92A437225F}"/>
              </a:ext>
            </a:extLst>
          </p:cNvPr>
          <p:cNvSpPr txBox="1">
            <a:spLocks/>
          </p:cNvSpPr>
          <p:nvPr/>
        </p:nvSpPr>
        <p:spPr>
          <a:xfrm>
            <a:off x="9038873" y="3063649"/>
            <a:ext cx="2575372" cy="2035712"/>
          </a:xfrm>
          <a:prstGeom prst="rect">
            <a:avLst/>
          </a:prstGeom>
          <a:noFill/>
        </p:spPr>
        <p:txBody>
          <a:bodyPr lIns="180000" tIns="45471" rIns="180000" bIns="45471" anchor="t" anchorCtr="0"/>
          <a:lstStyle>
            <a:defPPr>
              <a:defRPr lang="en-GB"/>
            </a:defPPr>
            <a:lvl1pPr marL="171450" indent="-171450" algn="l" defTabSz="685800" rtl="0" eaLnBrk="1" fontAlgn="base" latinLnBrk="0"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latinLnBrk="0"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fontAlgn="base" latinLnBrk="0"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latinLnBrk="0" hangingPunct="1">
              <a:lnSpc>
                <a:spcPct val="90000"/>
              </a:lnSpc>
              <a:spcBef>
                <a:spcPts val="375"/>
              </a:spcBef>
              <a:spcAft>
                <a:spcPct val="0"/>
              </a:spcAft>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fontAlgn="base" latinLnBrk="0" hangingPunct="1">
              <a:lnSpc>
                <a:spcPct val="90000"/>
              </a:lnSpc>
              <a:spcBef>
                <a:spcPts val="375"/>
              </a:spcBef>
              <a:spcAft>
                <a:spcPct val="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6000" indent="-216000" defTabSz="914400">
              <a:lnSpc>
                <a:spcPct val="100000"/>
              </a:lnSpc>
              <a:spcBef>
                <a:spcPts val="700"/>
              </a:spcBef>
              <a:spcAft>
                <a:spcPts val="100"/>
              </a:spcAft>
              <a:buFont typeface="Wingdings,Sans-Serif" pitchFamily="2" charset="2"/>
              <a:buChar char="ü"/>
            </a:pPr>
            <a:r>
              <a:rPr lang="en-US" sz="1200" dirty="0">
                <a:solidFill>
                  <a:schemeClr val="bg1"/>
                </a:solidFill>
                <a:latin typeface="Arial"/>
                <a:cs typeface="Arial"/>
              </a:rPr>
              <a:t>Achievement here, 12pt text</a:t>
            </a:r>
            <a:endParaRPr lang="en-US" sz="1200" dirty="0">
              <a:solidFill>
                <a:schemeClr val="bg1"/>
              </a:solidFill>
              <a:cs typeface="Arial"/>
            </a:endParaRPr>
          </a:p>
          <a:p>
            <a:pPr marL="216000" indent="-216000" defTabSz="914400">
              <a:lnSpc>
                <a:spcPct val="100000"/>
              </a:lnSpc>
              <a:spcBef>
                <a:spcPts val="700"/>
              </a:spcBef>
              <a:spcAft>
                <a:spcPts val="100"/>
              </a:spcAft>
              <a:buFont typeface="Wingdings,Sans-Serif" pitchFamily="2" charset="2"/>
              <a:buChar char="ü"/>
            </a:pPr>
            <a:r>
              <a:rPr lang="en-US" sz="1200" dirty="0">
                <a:solidFill>
                  <a:schemeClr val="bg1"/>
                </a:solidFill>
                <a:latin typeface="Arial"/>
                <a:cs typeface="Arial"/>
              </a:rPr>
              <a:t>Achievement here, 12pt text</a:t>
            </a:r>
            <a:endParaRPr lang="en-US" sz="1200" dirty="0">
              <a:solidFill>
                <a:schemeClr val="bg1"/>
              </a:solidFill>
              <a:cs typeface="Arial"/>
            </a:endParaRPr>
          </a:p>
          <a:p>
            <a:pPr marL="216000" indent="-216000" defTabSz="914400">
              <a:lnSpc>
                <a:spcPct val="100000"/>
              </a:lnSpc>
              <a:spcBef>
                <a:spcPts val="700"/>
              </a:spcBef>
              <a:spcAft>
                <a:spcPts val="100"/>
              </a:spcAft>
              <a:buFont typeface="Wingdings,Sans-Serif" pitchFamily="2" charset="2"/>
              <a:buChar char="ü"/>
            </a:pPr>
            <a:r>
              <a:rPr lang="en-US" sz="1200" dirty="0">
                <a:solidFill>
                  <a:schemeClr val="bg1"/>
                </a:solidFill>
                <a:latin typeface="Arial"/>
                <a:cs typeface="Arial"/>
              </a:rPr>
              <a:t>Achievement here, 12pt text</a:t>
            </a:r>
            <a:endParaRPr lang="en-US" sz="1200" dirty="0">
              <a:solidFill>
                <a:schemeClr val="bg1"/>
              </a:solidFill>
              <a:cs typeface="Arial"/>
            </a:endParaRPr>
          </a:p>
          <a:p>
            <a:pPr marL="216000" indent="-216000" defTabSz="914400">
              <a:lnSpc>
                <a:spcPct val="100000"/>
              </a:lnSpc>
              <a:spcBef>
                <a:spcPts val="700"/>
              </a:spcBef>
              <a:spcAft>
                <a:spcPts val="100"/>
              </a:spcAft>
              <a:buFont typeface="Wingdings,Sans-Serif" pitchFamily="2" charset="2"/>
              <a:buChar char="ü"/>
            </a:pPr>
            <a:r>
              <a:rPr lang="en-US" sz="1200" dirty="0">
                <a:solidFill>
                  <a:schemeClr val="bg1"/>
                </a:solidFill>
                <a:latin typeface="Arial"/>
                <a:cs typeface="Arial"/>
              </a:rPr>
              <a:t>Achievement here, 12pt text</a:t>
            </a:r>
            <a:endParaRPr lang="en-US" sz="1200" dirty="0">
              <a:solidFill>
                <a:schemeClr val="bg1"/>
              </a:solidFill>
              <a:cs typeface="Arial"/>
            </a:endParaRPr>
          </a:p>
          <a:p>
            <a:pPr marL="216000" indent="-216000" defTabSz="914400">
              <a:lnSpc>
                <a:spcPct val="100000"/>
              </a:lnSpc>
              <a:spcBef>
                <a:spcPts val="700"/>
              </a:spcBef>
              <a:spcAft>
                <a:spcPts val="100"/>
              </a:spcAft>
              <a:buFont typeface="Wingdings,Sans-Serif" pitchFamily="2" charset="2"/>
              <a:buChar char="ü"/>
            </a:pPr>
            <a:r>
              <a:rPr lang="en-US" sz="1200" dirty="0">
                <a:solidFill>
                  <a:schemeClr val="bg1"/>
                </a:solidFill>
                <a:latin typeface="Arial"/>
                <a:cs typeface="Arial"/>
              </a:rPr>
              <a:t>Achievement here, 12pt text</a:t>
            </a:r>
            <a:endParaRPr lang="en-US" sz="1200" dirty="0">
              <a:solidFill>
                <a:schemeClr val="bg1"/>
              </a:solidFill>
              <a:cs typeface="Arial"/>
            </a:endParaRPr>
          </a:p>
        </p:txBody>
      </p:sp>
      <p:pic>
        <p:nvPicPr>
          <p:cNvPr id="11" name="Picture 10" descr="A red white and green flag&#10;&#10;AI-generated content may be incorrect.">
            <a:extLst>
              <a:ext uri="{FF2B5EF4-FFF2-40B4-BE49-F238E27FC236}">
                <a16:creationId xmlns:a16="http://schemas.microsoft.com/office/drawing/2014/main" id="{648298F7-2048-1D27-D40D-1068EDC4D501}"/>
              </a:ext>
            </a:extLst>
          </p:cNvPr>
          <p:cNvPicPr>
            <a:picLocks noChangeAspect="1"/>
          </p:cNvPicPr>
          <p:nvPr/>
        </p:nvPicPr>
        <p:blipFill>
          <a:blip r:embed="rId3"/>
          <a:stretch>
            <a:fillRect/>
          </a:stretch>
        </p:blipFill>
        <p:spPr>
          <a:xfrm>
            <a:off x="597584" y="1101742"/>
            <a:ext cx="805817" cy="799580"/>
          </a:xfrm>
          <a:prstGeom prst="rect">
            <a:avLst/>
          </a:prstGeom>
        </p:spPr>
      </p:pic>
      <p:sp>
        <p:nvSpPr>
          <p:cNvPr id="13" name="Content Placeholder 5">
            <a:extLst>
              <a:ext uri="{FF2B5EF4-FFF2-40B4-BE49-F238E27FC236}">
                <a16:creationId xmlns:a16="http://schemas.microsoft.com/office/drawing/2014/main" id="{24EAACCE-B063-A3BC-6861-0D2E7AF34A0A}"/>
              </a:ext>
            </a:extLst>
          </p:cNvPr>
          <p:cNvSpPr txBox="1">
            <a:spLocks/>
          </p:cNvSpPr>
          <p:nvPr/>
        </p:nvSpPr>
        <p:spPr>
          <a:xfrm>
            <a:off x="9038873" y="3063649"/>
            <a:ext cx="2575372" cy="2035712"/>
          </a:xfrm>
          <a:prstGeom prst="rect">
            <a:avLst/>
          </a:prstGeom>
          <a:noFill/>
        </p:spPr>
        <p:txBody>
          <a:bodyPr lIns="180000" tIns="45471" rIns="180000" bIns="45471" anchor="t" anchorCtr="0"/>
          <a:lstStyle>
            <a:defPPr>
              <a:defRPr lang="en-GB"/>
            </a:defPPr>
            <a:lvl1pPr marL="171450" indent="-171450" algn="l" defTabSz="685800" rtl="0" eaLnBrk="1" fontAlgn="base" latinLnBrk="0"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latinLnBrk="0"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fontAlgn="base" latinLnBrk="0"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latinLnBrk="0" hangingPunct="1">
              <a:lnSpc>
                <a:spcPct val="90000"/>
              </a:lnSpc>
              <a:spcBef>
                <a:spcPts val="375"/>
              </a:spcBef>
              <a:spcAft>
                <a:spcPct val="0"/>
              </a:spcAft>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fontAlgn="base" latinLnBrk="0" hangingPunct="1">
              <a:lnSpc>
                <a:spcPct val="90000"/>
              </a:lnSpc>
              <a:spcBef>
                <a:spcPts val="375"/>
              </a:spcBef>
              <a:spcAft>
                <a:spcPct val="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6000" indent="-216000" defTabSz="914400">
              <a:lnSpc>
                <a:spcPct val="100000"/>
              </a:lnSpc>
              <a:spcBef>
                <a:spcPts val="700"/>
              </a:spcBef>
              <a:spcAft>
                <a:spcPts val="100"/>
              </a:spcAft>
              <a:buFont typeface="Wingdings,Sans-Serif" pitchFamily="2" charset="2"/>
              <a:buChar char="ü"/>
            </a:pPr>
            <a:r>
              <a:rPr lang="en-US" sz="1200" dirty="0">
                <a:solidFill>
                  <a:schemeClr val="bg1"/>
                </a:solidFill>
                <a:latin typeface="Arial"/>
                <a:cs typeface="Arial"/>
              </a:rPr>
              <a:t>Achievement here, 12pt text</a:t>
            </a:r>
            <a:endParaRPr lang="en-US" sz="1200" dirty="0">
              <a:solidFill>
                <a:schemeClr val="bg1"/>
              </a:solidFill>
              <a:cs typeface="Arial"/>
            </a:endParaRPr>
          </a:p>
          <a:p>
            <a:pPr marL="216000" indent="-216000" defTabSz="914400">
              <a:lnSpc>
                <a:spcPct val="100000"/>
              </a:lnSpc>
              <a:spcBef>
                <a:spcPts val="700"/>
              </a:spcBef>
              <a:spcAft>
                <a:spcPts val="100"/>
              </a:spcAft>
              <a:buFont typeface="Wingdings,Sans-Serif" pitchFamily="2" charset="2"/>
              <a:buChar char="ü"/>
            </a:pPr>
            <a:r>
              <a:rPr lang="en-US" sz="1200" dirty="0">
                <a:solidFill>
                  <a:schemeClr val="bg1"/>
                </a:solidFill>
                <a:latin typeface="Arial"/>
                <a:cs typeface="Arial"/>
              </a:rPr>
              <a:t>Achievement here, 12pt text</a:t>
            </a:r>
            <a:endParaRPr lang="en-US" sz="1200" dirty="0">
              <a:solidFill>
                <a:schemeClr val="bg1"/>
              </a:solidFill>
              <a:cs typeface="Arial"/>
            </a:endParaRPr>
          </a:p>
          <a:p>
            <a:pPr marL="216000" indent="-216000" defTabSz="914400">
              <a:lnSpc>
                <a:spcPct val="100000"/>
              </a:lnSpc>
              <a:spcBef>
                <a:spcPts val="700"/>
              </a:spcBef>
              <a:spcAft>
                <a:spcPts val="100"/>
              </a:spcAft>
              <a:buFont typeface="Wingdings,Sans-Serif" pitchFamily="2" charset="2"/>
              <a:buChar char="ü"/>
            </a:pPr>
            <a:r>
              <a:rPr lang="en-US" sz="1200" dirty="0">
                <a:solidFill>
                  <a:schemeClr val="bg1"/>
                </a:solidFill>
                <a:latin typeface="Arial"/>
                <a:cs typeface="Arial"/>
              </a:rPr>
              <a:t>Achievement here, 12pt text</a:t>
            </a:r>
            <a:endParaRPr lang="en-US" sz="1200" dirty="0">
              <a:solidFill>
                <a:schemeClr val="bg1"/>
              </a:solidFill>
              <a:cs typeface="Arial"/>
            </a:endParaRPr>
          </a:p>
          <a:p>
            <a:pPr marL="216000" indent="-216000" defTabSz="914400">
              <a:lnSpc>
                <a:spcPct val="100000"/>
              </a:lnSpc>
              <a:spcBef>
                <a:spcPts val="700"/>
              </a:spcBef>
              <a:spcAft>
                <a:spcPts val="100"/>
              </a:spcAft>
              <a:buFont typeface="Wingdings,Sans-Serif" pitchFamily="2" charset="2"/>
              <a:buChar char="ü"/>
            </a:pPr>
            <a:r>
              <a:rPr lang="en-US" sz="1200" dirty="0">
                <a:solidFill>
                  <a:schemeClr val="bg1"/>
                </a:solidFill>
                <a:latin typeface="Arial"/>
                <a:cs typeface="Arial"/>
              </a:rPr>
              <a:t>Achievement here, 12pt text</a:t>
            </a:r>
            <a:endParaRPr lang="en-US" sz="1200" dirty="0">
              <a:solidFill>
                <a:schemeClr val="bg1"/>
              </a:solidFill>
              <a:cs typeface="Arial"/>
            </a:endParaRPr>
          </a:p>
          <a:p>
            <a:pPr marL="216000" indent="-216000" defTabSz="914400">
              <a:lnSpc>
                <a:spcPct val="100000"/>
              </a:lnSpc>
              <a:spcBef>
                <a:spcPts val="700"/>
              </a:spcBef>
              <a:spcAft>
                <a:spcPts val="100"/>
              </a:spcAft>
              <a:buFont typeface="Wingdings,Sans-Serif" pitchFamily="2" charset="2"/>
              <a:buChar char="ü"/>
            </a:pPr>
            <a:r>
              <a:rPr lang="en-US" sz="1200" dirty="0">
                <a:solidFill>
                  <a:schemeClr val="bg1"/>
                </a:solidFill>
                <a:latin typeface="Arial"/>
                <a:cs typeface="Arial"/>
              </a:rPr>
              <a:t>Achievement here, 12pt text</a:t>
            </a:r>
            <a:endParaRPr lang="en-US" sz="1200" dirty="0">
              <a:solidFill>
                <a:schemeClr val="bg1"/>
              </a:solidFill>
              <a:cs typeface="Arial"/>
            </a:endParaRPr>
          </a:p>
        </p:txBody>
      </p:sp>
      <p:sp>
        <p:nvSpPr>
          <p:cNvPr id="14" name="Google Shape;1483;p64">
            <a:extLst>
              <a:ext uri="{FF2B5EF4-FFF2-40B4-BE49-F238E27FC236}">
                <a16:creationId xmlns:a16="http://schemas.microsoft.com/office/drawing/2014/main" id="{8145BD0B-2CBE-97EE-8176-74A05B49CBBA}"/>
              </a:ext>
            </a:extLst>
          </p:cNvPr>
          <p:cNvSpPr txBox="1"/>
          <p:nvPr/>
        </p:nvSpPr>
        <p:spPr>
          <a:xfrm>
            <a:off x="1612538" y="1077771"/>
            <a:ext cx="5727713" cy="794696"/>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sz="2200" b="1" kern="0" dirty="0">
                <a:solidFill>
                  <a:schemeClr val="bg1"/>
                </a:solidFill>
                <a:latin typeface="Arial"/>
                <a:ea typeface="Calibri"/>
                <a:cs typeface="Arial"/>
              </a:rPr>
              <a:t>Brief description of project here, mention the space assets used</a:t>
            </a:r>
            <a:endParaRPr lang="en-US" sz="2200" dirty="0">
              <a:solidFill>
                <a:schemeClr val="bg1"/>
              </a:solidFill>
            </a:endParaRPr>
          </a:p>
          <a:p>
            <a:pPr>
              <a:spcBef>
                <a:spcPts val="0"/>
              </a:spcBef>
              <a:spcAft>
                <a:spcPts val="0"/>
              </a:spcAft>
            </a:pPr>
            <a:endParaRPr lang="en-US" sz="2200" dirty="0">
              <a:solidFill>
                <a:schemeClr val="bg1"/>
              </a:solidFill>
            </a:endParaRPr>
          </a:p>
        </p:txBody>
      </p:sp>
      <p:sp>
        <p:nvSpPr>
          <p:cNvPr id="15" name="Google Shape;1483;p64">
            <a:extLst>
              <a:ext uri="{FF2B5EF4-FFF2-40B4-BE49-F238E27FC236}">
                <a16:creationId xmlns:a16="http://schemas.microsoft.com/office/drawing/2014/main" id="{A74E8613-55BD-7A9D-4ADA-9FE7F7CD95B7}"/>
              </a:ext>
            </a:extLst>
          </p:cNvPr>
          <p:cNvSpPr txBox="1"/>
          <p:nvPr/>
        </p:nvSpPr>
        <p:spPr>
          <a:xfrm>
            <a:off x="519491" y="2415604"/>
            <a:ext cx="3763425" cy="1600954"/>
          </a:xfrm>
          <a:prstGeom prst="rect">
            <a:avLst/>
          </a:prstGeom>
          <a:noFill/>
          <a:ln>
            <a:noFill/>
          </a:ln>
        </p:spPr>
        <p:txBody>
          <a:bodyPr spcFirstLastPara="1" wrap="square" lIns="91425" tIns="46800" rIns="91425" bIns="45700" anchor="t" anchorCtr="0">
            <a:noAutofit/>
          </a:bodyPr>
          <a:lstStyle/>
          <a:p>
            <a:pPr>
              <a:spcAft>
                <a:spcPts val="1200"/>
              </a:spcAft>
              <a:buClr>
                <a:schemeClr val="accent1"/>
              </a:buClr>
            </a:pPr>
            <a:r>
              <a:rPr lang="en-GB" sz="1400" kern="0" dirty="0">
                <a:solidFill>
                  <a:schemeClr val="bg1"/>
                </a:solidFill>
                <a:latin typeface="Arial"/>
                <a:ea typeface="Calibri"/>
                <a:cs typeface="Arial"/>
              </a:rPr>
              <a:t>Short project overview of no more than two sentences. Avoid using bullet points as this takes up space. </a:t>
            </a:r>
          </a:p>
          <a:p>
            <a:pPr>
              <a:spcAft>
                <a:spcPts val="1200"/>
              </a:spcAft>
              <a:buClr>
                <a:schemeClr val="accent1"/>
              </a:buClr>
            </a:pPr>
            <a:r>
              <a:rPr lang="en-GB" sz="1400" kern="0" dirty="0">
                <a:solidFill>
                  <a:schemeClr val="bg1"/>
                </a:solidFill>
                <a:latin typeface="Arial"/>
                <a:ea typeface="Calibri"/>
                <a:cs typeface="Arial"/>
              </a:rPr>
              <a:t>Remember not to include confidential information as these presentations could be shared with the general public.</a:t>
            </a:r>
          </a:p>
          <a:p>
            <a:pPr>
              <a:spcAft>
                <a:spcPts val="1200"/>
              </a:spcAft>
              <a:buClr>
                <a:schemeClr val="accent1"/>
              </a:buClr>
            </a:pPr>
            <a:r>
              <a:rPr lang="en-GB" sz="1400" kern="0" dirty="0">
                <a:solidFill>
                  <a:schemeClr val="bg1"/>
                </a:solidFill>
                <a:latin typeface="Arial"/>
                <a:ea typeface="Calibri"/>
                <a:cs typeface="Arial"/>
              </a:rPr>
              <a:t>Try and use 14pt text.</a:t>
            </a:r>
          </a:p>
          <a:p>
            <a:pPr>
              <a:spcAft>
                <a:spcPts val="1200"/>
              </a:spcAft>
              <a:buClr>
                <a:schemeClr val="accent1"/>
              </a:buClr>
            </a:pPr>
            <a:r>
              <a:rPr lang="en-GB" sz="1400" b="1" kern="0" dirty="0">
                <a:solidFill>
                  <a:schemeClr val="accent1"/>
                </a:solidFill>
                <a:latin typeface="Arial"/>
                <a:ea typeface="Calibri"/>
                <a:cs typeface="Arial"/>
              </a:rPr>
              <a:t>Customer Groups:</a:t>
            </a:r>
            <a:br>
              <a:rPr lang="en-GB" sz="1400" b="1" kern="0" dirty="0">
                <a:solidFill>
                  <a:schemeClr val="accent1"/>
                </a:solidFill>
                <a:latin typeface="Arial"/>
                <a:ea typeface="Calibri"/>
                <a:cs typeface="Arial"/>
              </a:rPr>
            </a:br>
            <a:r>
              <a:rPr lang="en-GB" sz="1400" kern="0" dirty="0">
                <a:solidFill>
                  <a:schemeClr val="bg1"/>
                </a:solidFill>
                <a:latin typeface="Arial"/>
                <a:ea typeface="Calibri"/>
                <a:cs typeface="Arial"/>
              </a:rPr>
              <a:t>e.g. Insurance, Agriculture</a:t>
            </a:r>
          </a:p>
          <a:p>
            <a:r>
              <a:rPr lang="en-US" sz="1400" dirty="0">
                <a:solidFill>
                  <a:schemeClr val="accent1"/>
                </a:solidFill>
                <a:latin typeface="Arial" panose="020B0604020202020204" pitchFamily="34" charset="0"/>
                <a:cs typeface="Arial" panose="020B0604020202020204" pitchFamily="34" charset="0"/>
                <a:hlinkClick r:id="rId4"/>
              </a:rPr>
              <a:t>Project link here</a:t>
            </a:r>
            <a:endParaRPr lang="en-US" sz="1400" dirty="0">
              <a:solidFill>
                <a:schemeClr val="accent1"/>
              </a:solidFill>
              <a:latin typeface="Arial" panose="020B0604020202020204" pitchFamily="34" charset="0"/>
              <a:cs typeface="Arial" panose="020B0604020202020204" pitchFamily="34" charset="0"/>
            </a:endParaRPr>
          </a:p>
          <a:p>
            <a:pPr>
              <a:spcAft>
                <a:spcPts val="1200"/>
              </a:spcAft>
              <a:buClr>
                <a:schemeClr val="accent1"/>
              </a:buClr>
            </a:pPr>
            <a:r>
              <a:rPr lang="en-GB" sz="1400" kern="0" dirty="0">
                <a:solidFill>
                  <a:schemeClr val="bg1"/>
                </a:solidFill>
                <a:latin typeface="Arial"/>
                <a:ea typeface="Calibri"/>
                <a:cs typeface="Arial"/>
              </a:rPr>
              <a:t> </a:t>
            </a:r>
            <a:endParaRPr lang="en-GB" sz="1400" kern="0" dirty="0">
              <a:solidFill>
                <a:schemeClr val="accent1"/>
              </a:solidFill>
              <a:latin typeface="Arial"/>
              <a:ea typeface="Calibri"/>
              <a:cs typeface="Arial"/>
            </a:endParaRPr>
          </a:p>
        </p:txBody>
      </p:sp>
      <p:sp>
        <p:nvSpPr>
          <p:cNvPr id="17" name="TextBox 4">
            <a:extLst>
              <a:ext uri="{FF2B5EF4-FFF2-40B4-BE49-F238E27FC236}">
                <a16:creationId xmlns:a16="http://schemas.microsoft.com/office/drawing/2014/main" id="{1AE57E54-8194-53CD-879A-DB4D28869D4C}"/>
              </a:ext>
            </a:extLst>
          </p:cNvPr>
          <p:cNvSpPr txBox="1"/>
          <p:nvPr/>
        </p:nvSpPr>
        <p:spPr>
          <a:xfrm>
            <a:off x="4742413" y="5922297"/>
            <a:ext cx="4207116" cy="338554"/>
          </a:xfrm>
          <a:prstGeom prst="rect">
            <a:avLst/>
          </a:prstGeom>
          <a:noFill/>
        </p:spPr>
        <p:txBody>
          <a:bodyPr wrap="square" lIns="91440" tIns="45720" rIns="91440" bIns="45720" rtlCol="0" anchor="t">
            <a:spAutoFit/>
          </a:bodyPr>
          <a:ls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a:lstStyle>
          <a:p>
            <a:r>
              <a:rPr lang="en-US" sz="1600" b="1" kern="0" dirty="0">
                <a:solidFill>
                  <a:schemeClr val="accent1"/>
                </a:solidFill>
                <a:latin typeface="Arial"/>
                <a:ea typeface="Calibri"/>
                <a:cs typeface="Arial"/>
              </a:rPr>
              <a:t>Pilot test partners:</a:t>
            </a:r>
            <a:endParaRPr lang="en-US" sz="1600" dirty="0">
              <a:latin typeface="+mj-lt"/>
              <a:cs typeface="Arial"/>
            </a:endParaRPr>
          </a:p>
        </p:txBody>
      </p:sp>
      <p:sp>
        <p:nvSpPr>
          <p:cNvPr id="18" name="TextBox 4">
            <a:extLst>
              <a:ext uri="{FF2B5EF4-FFF2-40B4-BE49-F238E27FC236}">
                <a16:creationId xmlns:a16="http://schemas.microsoft.com/office/drawing/2014/main" id="{8BFADE39-DCC6-692A-C718-10E60FB9E8B7}"/>
              </a:ext>
            </a:extLst>
          </p:cNvPr>
          <p:cNvSpPr txBox="1"/>
          <p:nvPr/>
        </p:nvSpPr>
        <p:spPr>
          <a:xfrm>
            <a:off x="597583" y="5922297"/>
            <a:ext cx="2514101" cy="338554"/>
          </a:xfrm>
          <a:prstGeom prst="rect">
            <a:avLst/>
          </a:prstGeom>
          <a:noFill/>
        </p:spPr>
        <p:txBody>
          <a:bodyPr wrap="square" lIns="91440" tIns="45720" rIns="91440" bIns="45720" rtlCol="0" anchor="t">
            <a:spAutoFit/>
          </a:bodyPr>
          <a:ls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a:lstStyle>
          <a:p>
            <a:r>
              <a:rPr lang="en-US" sz="1600" b="1" kern="0" dirty="0">
                <a:solidFill>
                  <a:schemeClr val="accent1"/>
                </a:solidFill>
                <a:latin typeface="Arial"/>
                <a:ea typeface="Calibri"/>
                <a:cs typeface="Arial"/>
              </a:rPr>
              <a:t>Team:</a:t>
            </a:r>
            <a:endParaRPr lang="en-US" sz="1600" b="1" dirty="0">
              <a:solidFill>
                <a:schemeClr val="accent1"/>
              </a:solidFill>
              <a:latin typeface="Arial"/>
              <a:cs typeface="Arial"/>
            </a:endParaRPr>
          </a:p>
        </p:txBody>
      </p:sp>
      <p:cxnSp>
        <p:nvCxnSpPr>
          <p:cNvPr id="19" name="Straight Connector 18">
            <a:extLst>
              <a:ext uri="{FF2B5EF4-FFF2-40B4-BE49-F238E27FC236}">
                <a16:creationId xmlns:a16="http://schemas.microsoft.com/office/drawing/2014/main" id="{9206366C-14A9-A65E-212D-143653CA0D8C}"/>
              </a:ext>
            </a:extLst>
          </p:cNvPr>
          <p:cNvCxnSpPr/>
          <p:nvPr/>
        </p:nvCxnSpPr>
        <p:spPr>
          <a:xfrm>
            <a:off x="4507165" y="5856021"/>
            <a:ext cx="0" cy="453976"/>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grpSp>
        <p:nvGrpSpPr>
          <p:cNvPr id="46" name="Group 45">
            <a:extLst>
              <a:ext uri="{FF2B5EF4-FFF2-40B4-BE49-F238E27FC236}">
                <a16:creationId xmlns:a16="http://schemas.microsoft.com/office/drawing/2014/main" id="{46D0C562-6F7B-8AB6-31C3-117C449E1AC6}"/>
              </a:ext>
            </a:extLst>
          </p:cNvPr>
          <p:cNvGrpSpPr/>
          <p:nvPr/>
        </p:nvGrpSpPr>
        <p:grpSpPr>
          <a:xfrm>
            <a:off x="8454807" y="2541952"/>
            <a:ext cx="1815832" cy="387038"/>
            <a:chOff x="8454807" y="2541952"/>
            <a:chExt cx="1815832" cy="387038"/>
          </a:xfrm>
        </p:grpSpPr>
        <p:sp>
          <p:nvSpPr>
            <p:cNvPr id="8" name="Pentagon 7">
              <a:extLst>
                <a:ext uri="{FF2B5EF4-FFF2-40B4-BE49-F238E27FC236}">
                  <a16:creationId xmlns:a16="http://schemas.microsoft.com/office/drawing/2014/main" id="{777A332B-182C-DFAA-BFB5-A1F795F8C889}"/>
                </a:ext>
              </a:extLst>
            </p:cNvPr>
            <p:cNvSpPr/>
            <p:nvPr/>
          </p:nvSpPr>
          <p:spPr>
            <a:xfrm>
              <a:off x="8454807" y="2541952"/>
              <a:ext cx="1815832" cy="387038"/>
            </a:xfrm>
            <a:prstGeom prst="homePlate">
              <a:avLst/>
            </a:prstGeom>
            <a:solidFill>
              <a:schemeClr val="tx1"/>
            </a:solidFill>
            <a:ln>
              <a:noFill/>
            </a:ln>
            <a:effectLst>
              <a:outerShdw blurRad="50800" dist="38100" dir="2700000" algn="tl" rotWithShape="0">
                <a:schemeClr val="accent1">
                  <a:lumMod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3D950D-6B21-E899-645A-53C7F2CE9BFD}"/>
                </a:ext>
              </a:extLst>
            </p:cNvPr>
            <p:cNvSpPr txBox="1"/>
            <p:nvPr/>
          </p:nvSpPr>
          <p:spPr>
            <a:xfrm>
              <a:off x="8495316" y="2552546"/>
              <a:ext cx="1662813" cy="338554"/>
            </a:xfrm>
            <a:prstGeom prst="rect">
              <a:avLst/>
            </a:prstGeom>
            <a:noFill/>
          </p:spPr>
          <p:txBody>
            <a:bodyPr wrap="square" rtlCol="0">
              <a:spAutoFit/>
            </a:bodyPr>
            <a:lstStyle/>
            <a:p>
              <a:r>
                <a:rPr lang="en-US" sz="1600" b="1" dirty="0">
                  <a:solidFill>
                    <a:schemeClr val="bg1"/>
                  </a:solidFill>
                  <a:latin typeface="+mj-lt"/>
                  <a:cs typeface="Arial"/>
                </a:rPr>
                <a:t>Achievements</a:t>
              </a:r>
            </a:p>
          </p:txBody>
        </p:sp>
        <p:sp>
          <p:nvSpPr>
            <p:cNvPr id="20" name="Pentagon 19">
              <a:extLst>
                <a:ext uri="{FF2B5EF4-FFF2-40B4-BE49-F238E27FC236}">
                  <a16:creationId xmlns:a16="http://schemas.microsoft.com/office/drawing/2014/main" id="{6C3A0B82-6A2F-F9CB-FE62-D89BC1A3FB74}"/>
                </a:ext>
              </a:extLst>
            </p:cNvPr>
            <p:cNvSpPr/>
            <p:nvPr/>
          </p:nvSpPr>
          <p:spPr>
            <a:xfrm>
              <a:off x="8454807" y="2541952"/>
              <a:ext cx="1815832" cy="387038"/>
            </a:xfrm>
            <a:prstGeom prst="homePlate">
              <a:avLst/>
            </a:prstGeom>
            <a:solidFill>
              <a:schemeClr val="tx1"/>
            </a:solidFill>
            <a:ln>
              <a:noFill/>
            </a:ln>
            <a:effectLst>
              <a:outerShdw blurRad="50800" dist="38100" dir="2700000" algn="tl" rotWithShape="0">
                <a:schemeClr val="accent1">
                  <a:lumMod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1321916-BD07-A67A-3C8A-C7F5BF8A908E}"/>
                </a:ext>
              </a:extLst>
            </p:cNvPr>
            <p:cNvSpPr txBox="1"/>
            <p:nvPr/>
          </p:nvSpPr>
          <p:spPr>
            <a:xfrm>
              <a:off x="8495316" y="2552546"/>
              <a:ext cx="1662813" cy="338554"/>
            </a:xfrm>
            <a:prstGeom prst="rect">
              <a:avLst/>
            </a:prstGeom>
            <a:noFill/>
          </p:spPr>
          <p:txBody>
            <a:bodyPr wrap="square" rtlCol="0">
              <a:spAutoFit/>
            </a:bodyPr>
            <a:lstStyle/>
            <a:p>
              <a:r>
                <a:rPr lang="en-US" sz="1600" b="1" dirty="0">
                  <a:solidFill>
                    <a:schemeClr val="bg1"/>
                  </a:solidFill>
                  <a:latin typeface="+mj-lt"/>
                  <a:cs typeface="Arial"/>
                </a:rPr>
                <a:t>Achievements</a:t>
              </a:r>
            </a:p>
          </p:txBody>
        </p:sp>
      </p:grpSp>
      <p:sp>
        <p:nvSpPr>
          <p:cNvPr id="22" name="Google Shape;1483;p64">
            <a:extLst>
              <a:ext uri="{FF2B5EF4-FFF2-40B4-BE49-F238E27FC236}">
                <a16:creationId xmlns:a16="http://schemas.microsoft.com/office/drawing/2014/main" id="{F62EA895-BBCF-9937-C941-DA94747C44C2}"/>
              </a:ext>
            </a:extLst>
          </p:cNvPr>
          <p:cNvSpPr txBox="1"/>
          <p:nvPr/>
        </p:nvSpPr>
        <p:spPr>
          <a:xfrm>
            <a:off x="1420244" y="5946047"/>
            <a:ext cx="1391196" cy="338554"/>
          </a:xfrm>
          <a:prstGeom prst="rect">
            <a:avLst/>
          </a:prstGeom>
          <a:noFill/>
          <a:ln>
            <a:noFill/>
          </a:ln>
        </p:spPr>
        <p:txBody>
          <a:bodyPr spcFirstLastPara="1" wrap="square" lIns="91425" tIns="46800" rIns="91425" bIns="45700" anchor="t" anchorCtr="0">
            <a:noAutofit/>
          </a:bodyPr>
          <a:lstStyle/>
          <a:p>
            <a:pPr>
              <a:spcAft>
                <a:spcPts val="1200"/>
              </a:spcAft>
              <a:buClr>
                <a:schemeClr val="accent1"/>
              </a:buClr>
            </a:pPr>
            <a:r>
              <a:rPr lang="en-GB" sz="1400" kern="0" dirty="0">
                <a:solidFill>
                  <a:schemeClr val="accent5"/>
                </a:solidFill>
                <a:latin typeface="Arial"/>
                <a:ea typeface="Calibri"/>
                <a:cs typeface="Arial"/>
              </a:rPr>
              <a:t>Logos here</a:t>
            </a:r>
          </a:p>
        </p:txBody>
      </p:sp>
      <p:sp>
        <p:nvSpPr>
          <p:cNvPr id="23" name="Google Shape;1483;p64">
            <a:extLst>
              <a:ext uri="{FF2B5EF4-FFF2-40B4-BE49-F238E27FC236}">
                <a16:creationId xmlns:a16="http://schemas.microsoft.com/office/drawing/2014/main" id="{2A344307-7083-4DC7-B69B-6317F7E55484}"/>
              </a:ext>
            </a:extLst>
          </p:cNvPr>
          <p:cNvSpPr txBox="1"/>
          <p:nvPr/>
        </p:nvSpPr>
        <p:spPr>
          <a:xfrm>
            <a:off x="6770166" y="5946047"/>
            <a:ext cx="3752257" cy="338554"/>
          </a:xfrm>
          <a:prstGeom prst="rect">
            <a:avLst/>
          </a:prstGeom>
          <a:noFill/>
          <a:ln>
            <a:noFill/>
          </a:ln>
        </p:spPr>
        <p:txBody>
          <a:bodyPr spcFirstLastPara="1" wrap="square" lIns="91425" tIns="46800" rIns="91425" bIns="45700" anchor="t" anchorCtr="0">
            <a:noAutofit/>
          </a:bodyPr>
          <a:lstStyle/>
          <a:p>
            <a:pPr>
              <a:spcAft>
                <a:spcPts val="1200"/>
              </a:spcAft>
              <a:buClr>
                <a:schemeClr val="accent1"/>
              </a:buClr>
            </a:pPr>
            <a:r>
              <a:rPr lang="en-GB" sz="1400" kern="0" dirty="0">
                <a:solidFill>
                  <a:schemeClr val="accent5"/>
                </a:solidFill>
                <a:latin typeface="Arial"/>
                <a:ea typeface="Calibri"/>
                <a:cs typeface="Arial"/>
              </a:rPr>
              <a:t>Logos or names here</a:t>
            </a:r>
          </a:p>
        </p:txBody>
      </p:sp>
      <p:sp>
        <p:nvSpPr>
          <p:cNvPr id="24" name="Google Shape;1483;p64">
            <a:extLst>
              <a:ext uri="{FF2B5EF4-FFF2-40B4-BE49-F238E27FC236}">
                <a16:creationId xmlns:a16="http://schemas.microsoft.com/office/drawing/2014/main" id="{608D296B-84DB-1C53-76C7-0B2EA4131E0C}"/>
              </a:ext>
            </a:extLst>
          </p:cNvPr>
          <p:cNvSpPr txBox="1"/>
          <p:nvPr/>
        </p:nvSpPr>
        <p:spPr>
          <a:xfrm>
            <a:off x="3251880" y="4828771"/>
            <a:ext cx="927347" cy="338554"/>
          </a:xfrm>
          <a:prstGeom prst="rect">
            <a:avLst/>
          </a:prstGeom>
          <a:noFill/>
          <a:ln>
            <a:noFill/>
          </a:ln>
        </p:spPr>
        <p:txBody>
          <a:bodyPr spcFirstLastPara="1" wrap="square" lIns="91425" tIns="46800" rIns="91425" bIns="45700" anchor="t" anchorCtr="0">
            <a:noAutofit/>
          </a:bodyPr>
          <a:lstStyle/>
          <a:p>
            <a:pPr algn="ctr">
              <a:spcAft>
                <a:spcPts val="1200"/>
              </a:spcAft>
              <a:buClr>
                <a:schemeClr val="accent1"/>
              </a:buClr>
            </a:pPr>
            <a:r>
              <a:rPr lang="en-GB" sz="1200" kern="0" dirty="0">
                <a:solidFill>
                  <a:schemeClr val="accent5"/>
                </a:solidFill>
                <a:latin typeface="Arial"/>
                <a:ea typeface="Calibri"/>
                <a:cs typeface="Arial"/>
              </a:rPr>
              <a:t>QR Code</a:t>
            </a:r>
          </a:p>
        </p:txBody>
      </p:sp>
      <p:sp>
        <p:nvSpPr>
          <p:cNvPr id="29" name="Google Shape;1483;p64">
            <a:extLst>
              <a:ext uri="{FF2B5EF4-FFF2-40B4-BE49-F238E27FC236}">
                <a16:creationId xmlns:a16="http://schemas.microsoft.com/office/drawing/2014/main" id="{C8AB366E-6AEF-C2AB-1A5E-673EEF1C9634}"/>
              </a:ext>
            </a:extLst>
          </p:cNvPr>
          <p:cNvSpPr txBox="1"/>
          <p:nvPr/>
        </p:nvSpPr>
        <p:spPr>
          <a:xfrm>
            <a:off x="5799244" y="3805608"/>
            <a:ext cx="2093453" cy="421900"/>
          </a:xfrm>
          <a:prstGeom prst="rect">
            <a:avLst/>
          </a:prstGeom>
          <a:noFill/>
          <a:ln>
            <a:noFill/>
          </a:ln>
        </p:spPr>
        <p:txBody>
          <a:bodyPr spcFirstLastPara="1" wrap="square" lIns="91425" tIns="46800" rIns="91425" bIns="45700" anchor="t" anchorCtr="0">
            <a:noAutofit/>
          </a:bodyPr>
          <a:lstStyle/>
          <a:p>
            <a:pPr>
              <a:spcAft>
                <a:spcPts val="1200"/>
              </a:spcAft>
              <a:buClr>
                <a:schemeClr val="accent1"/>
              </a:buClr>
            </a:pPr>
            <a:r>
              <a:rPr lang="en-GB" sz="1400" kern="0" dirty="0">
                <a:solidFill>
                  <a:schemeClr val="bg1"/>
                </a:solidFill>
                <a:latin typeface="Arial"/>
                <a:ea typeface="Calibri"/>
                <a:cs typeface="Arial"/>
              </a:rPr>
              <a:t>1 x Good quality image</a:t>
            </a:r>
          </a:p>
        </p:txBody>
      </p:sp>
      <p:sp>
        <p:nvSpPr>
          <p:cNvPr id="3" name="Rectangle 2">
            <a:extLst>
              <a:ext uri="{FF2B5EF4-FFF2-40B4-BE49-F238E27FC236}">
                <a16:creationId xmlns:a16="http://schemas.microsoft.com/office/drawing/2014/main" id="{97B35848-1021-997E-FE86-D5AD80D68B28}"/>
              </a:ext>
            </a:extLst>
          </p:cNvPr>
          <p:cNvSpPr/>
          <p:nvPr/>
        </p:nvSpPr>
        <p:spPr>
          <a:xfrm>
            <a:off x="3364878" y="4530649"/>
            <a:ext cx="913778" cy="9137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1483;p64">
            <a:extLst>
              <a:ext uri="{FF2B5EF4-FFF2-40B4-BE49-F238E27FC236}">
                <a16:creationId xmlns:a16="http://schemas.microsoft.com/office/drawing/2014/main" id="{886FAD05-D9E6-3D52-6AD2-1ADA797255A0}"/>
              </a:ext>
            </a:extLst>
          </p:cNvPr>
          <p:cNvSpPr txBox="1"/>
          <p:nvPr/>
        </p:nvSpPr>
        <p:spPr>
          <a:xfrm>
            <a:off x="3397110" y="4760807"/>
            <a:ext cx="927347" cy="338554"/>
          </a:xfrm>
          <a:prstGeom prst="rect">
            <a:avLst/>
          </a:prstGeom>
          <a:noFill/>
          <a:ln>
            <a:noFill/>
          </a:ln>
        </p:spPr>
        <p:txBody>
          <a:bodyPr spcFirstLastPara="1" wrap="square" lIns="91425" tIns="46800" rIns="91425" bIns="45700" anchor="t" anchorCtr="0">
            <a:noAutofit/>
          </a:bodyPr>
          <a:lstStyle/>
          <a:p>
            <a:pPr algn="ctr">
              <a:spcAft>
                <a:spcPts val="1200"/>
              </a:spcAft>
              <a:buClr>
                <a:schemeClr val="accent1"/>
              </a:buClr>
            </a:pPr>
            <a:r>
              <a:rPr lang="en-GB" sz="1200" kern="0" dirty="0">
                <a:solidFill>
                  <a:schemeClr val="accent5"/>
                </a:solidFill>
                <a:latin typeface="Arial"/>
                <a:ea typeface="Calibri"/>
                <a:cs typeface="Arial"/>
              </a:rPr>
              <a:t>QR Code</a:t>
            </a:r>
          </a:p>
          <a:p>
            <a:pPr algn="ctr">
              <a:spcAft>
                <a:spcPts val="1200"/>
              </a:spcAft>
              <a:buClr>
                <a:schemeClr val="accent1"/>
              </a:buClr>
            </a:pPr>
            <a:r>
              <a:rPr lang="en-GB" sz="1200" kern="0" dirty="0">
                <a:solidFill>
                  <a:schemeClr val="accent5"/>
                </a:solidFill>
                <a:latin typeface="Arial"/>
                <a:ea typeface="Calibri"/>
                <a:cs typeface="Arial"/>
              </a:rPr>
              <a:t>(optional)</a:t>
            </a:r>
          </a:p>
        </p:txBody>
      </p:sp>
    </p:spTree>
    <p:extLst>
      <p:ext uri="{BB962C8B-B14F-4D97-AF65-F5344CB8AC3E}">
        <p14:creationId xmlns:p14="http://schemas.microsoft.com/office/powerpoint/2010/main" val="242027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92906-8EEA-3741-C317-8AF154DCC8F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F88E298-F80D-195F-7CB4-E5F7ED530689}"/>
              </a:ext>
            </a:extLst>
          </p:cNvPr>
          <p:cNvSpPr/>
          <p:nvPr/>
        </p:nvSpPr>
        <p:spPr>
          <a:xfrm>
            <a:off x="8130956" y="2302822"/>
            <a:ext cx="3764723" cy="3279629"/>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F4616A3F-BCB8-1D77-4B3B-65C5F8266F17}"/>
              </a:ext>
            </a:extLst>
          </p:cNvPr>
          <p:cNvSpPr>
            <a:spLocks noGrp="1"/>
          </p:cNvSpPr>
          <p:nvPr>
            <p:ph type="title"/>
          </p:nvPr>
        </p:nvSpPr>
        <p:spPr/>
        <p:txBody>
          <a:bodyPr/>
          <a:lstStyle/>
          <a:p>
            <a:r>
              <a:rPr lang="en-US"/>
              <a:t>Darwin Connected Autonomous Shuttle</a:t>
            </a:r>
          </a:p>
        </p:txBody>
      </p:sp>
      <p:sp>
        <p:nvSpPr>
          <p:cNvPr id="13" name="Content Placeholder 5">
            <a:extLst>
              <a:ext uri="{FF2B5EF4-FFF2-40B4-BE49-F238E27FC236}">
                <a16:creationId xmlns:a16="http://schemas.microsoft.com/office/drawing/2014/main" id="{612F14CD-0D11-8AAD-1296-2EC38CFC54D4}"/>
              </a:ext>
            </a:extLst>
          </p:cNvPr>
          <p:cNvSpPr txBox="1">
            <a:spLocks/>
          </p:cNvSpPr>
          <p:nvPr/>
        </p:nvSpPr>
        <p:spPr>
          <a:xfrm>
            <a:off x="8268813" y="2855797"/>
            <a:ext cx="3489008" cy="2035712"/>
          </a:xfrm>
          <a:prstGeom prst="rect">
            <a:avLst/>
          </a:prstGeom>
          <a:noFill/>
        </p:spPr>
        <p:txBody>
          <a:bodyPr lIns="180000" tIns="45471" rIns="180000" bIns="45471" anchor="t" anchorCtr="0"/>
          <a:lstStyle>
            <a:defPPr>
              <a:defRPr lang="en-GB"/>
            </a:defPPr>
            <a:lvl1pPr marL="171450" indent="-171450" algn="l" defTabSz="685800" rtl="0" eaLnBrk="1" fontAlgn="base" latinLnBrk="0"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latinLnBrk="0"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fontAlgn="base" latinLnBrk="0"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latinLnBrk="0" hangingPunct="1">
              <a:lnSpc>
                <a:spcPct val="90000"/>
              </a:lnSpc>
              <a:spcBef>
                <a:spcPts val="375"/>
              </a:spcBef>
              <a:spcAft>
                <a:spcPct val="0"/>
              </a:spcAft>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fontAlgn="base" latinLnBrk="0" hangingPunct="1">
              <a:lnSpc>
                <a:spcPct val="90000"/>
              </a:lnSpc>
              <a:spcBef>
                <a:spcPts val="375"/>
              </a:spcBef>
              <a:spcAft>
                <a:spcPct val="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6000" marR="0" lvl="0" indent="-216000" algn="just" defTabSz="914400" rtl="0" eaLnBrk="1" fontAlgn="base" latinLnBrk="0" hangingPunct="1">
              <a:lnSpc>
                <a:spcPct val="100000"/>
              </a:lnSpc>
              <a:spcBef>
                <a:spcPts val="700"/>
              </a:spcBef>
              <a:spcAft>
                <a:spcPts val="100"/>
              </a:spcAft>
              <a:buClrTx/>
              <a:buSzTx/>
              <a:buFont typeface="Wingdings,Sans-Serif" pitchFamily="2" charset="2"/>
              <a:buChar char="ü"/>
              <a:tabLst/>
              <a:defRPr/>
            </a:pPr>
            <a:r>
              <a:rPr kumimoji="0" lang="en-GB" sz="1200" b="0" i="0" u="none" strike="noStrike" kern="1200" cap="none" spc="0" normalizeH="0" baseline="0" noProof="0" dirty="0">
                <a:ln>
                  <a:noFill/>
                </a:ln>
                <a:solidFill>
                  <a:srgbClr val="FEFFFF"/>
                </a:solidFill>
                <a:effectLst/>
                <a:uLnTx/>
                <a:uFillTx/>
                <a:latin typeface="Arial" panose="020B0604020202020204"/>
                <a:ea typeface="+mn-ea"/>
                <a:cs typeface="Arial"/>
              </a:rPr>
              <a:t>Darwin Autonomous Shuttle service is operating at Harwell Science and Innovation Campus, providing a regular passenger transport service to campus residents</a:t>
            </a:r>
          </a:p>
          <a:p>
            <a:pPr marL="216000" marR="0" lvl="0" indent="-216000" algn="just" defTabSz="914400" rtl="0" eaLnBrk="1" fontAlgn="base" latinLnBrk="0" hangingPunct="1">
              <a:lnSpc>
                <a:spcPct val="100000"/>
              </a:lnSpc>
              <a:spcBef>
                <a:spcPts val="700"/>
              </a:spcBef>
              <a:spcAft>
                <a:spcPts val="100"/>
              </a:spcAft>
              <a:buClrTx/>
              <a:buSzTx/>
              <a:buFont typeface="Wingdings,Sans-Serif" pitchFamily="2" charset="2"/>
              <a:buChar char="ü"/>
              <a:tabLst/>
              <a:defRPr/>
            </a:pPr>
            <a:r>
              <a:rPr kumimoji="0" lang="en-GB" sz="1200" b="0" i="0" u="none" strike="noStrike" kern="1200" cap="none" spc="0" normalizeH="0" baseline="0" noProof="0" dirty="0">
                <a:ln>
                  <a:noFill/>
                </a:ln>
                <a:solidFill>
                  <a:srgbClr val="FEFFFF"/>
                </a:solidFill>
                <a:effectLst/>
                <a:uLnTx/>
                <a:uFillTx/>
                <a:latin typeface="Arial" panose="020B0604020202020204"/>
                <a:ea typeface="+mn-ea"/>
                <a:cs typeface="Arial"/>
              </a:rPr>
              <a:t>First CAV port operation at the Port of Liverpool has launched in 2025, with deployment in mainland Europe planned in 2026</a:t>
            </a:r>
          </a:p>
          <a:p>
            <a:pPr marL="216000" marR="0" lvl="0" indent="-216000" algn="just" defTabSz="914400" rtl="0" eaLnBrk="1" fontAlgn="base" latinLnBrk="0" hangingPunct="1">
              <a:lnSpc>
                <a:spcPct val="100000"/>
              </a:lnSpc>
              <a:spcBef>
                <a:spcPts val="700"/>
              </a:spcBef>
              <a:spcAft>
                <a:spcPts val="100"/>
              </a:spcAft>
              <a:buClrTx/>
              <a:buSzTx/>
              <a:buFont typeface="Wingdings,Sans-Serif" pitchFamily="2" charset="2"/>
              <a:buChar char="ü"/>
              <a:tabLst/>
              <a:defRPr/>
            </a:pPr>
            <a:r>
              <a:rPr kumimoji="0" lang="en-GB" sz="1200" b="0" i="0" u="none" strike="noStrike" kern="1200" cap="none" spc="0" normalizeH="0" baseline="0" noProof="0" dirty="0">
                <a:ln>
                  <a:noFill/>
                </a:ln>
                <a:solidFill>
                  <a:srgbClr val="FEFFFF"/>
                </a:solidFill>
                <a:effectLst/>
                <a:uLnTx/>
                <a:uFillTx/>
                <a:latin typeface="Arial" panose="020B0604020202020204"/>
                <a:ea typeface="+mn-ea"/>
                <a:cs typeface="Arial"/>
              </a:rPr>
              <a:t>Partnering with Aviva to develop a comprehensive insurance package for autonomous vehicles</a:t>
            </a:r>
            <a:endParaRPr kumimoji="0" lang="en-US" sz="1200" b="0" i="0" u="none" strike="noStrike" kern="1200" cap="none" spc="0" normalizeH="0" baseline="0" noProof="0" dirty="0">
              <a:ln>
                <a:noFill/>
              </a:ln>
              <a:solidFill>
                <a:srgbClr val="FEFFFF"/>
              </a:solidFill>
              <a:effectLst/>
              <a:uLnTx/>
              <a:uFillTx/>
              <a:latin typeface="Arial" panose="020B0604020202020204"/>
              <a:ea typeface="+mn-ea"/>
              <a:cs typeface="Arial"/>
            </a:endParaRPr>
          </a:p>
        </p:txBody>
      </p:sp>
      <p:sp>
        <p:nvSpPr>
          <p:cNvPr id="14" name="Google Shape;1483;p64">
            <a:extLst>
              <a:ext uri="{FF2B5EF4-FFF2-40B4-BE49-F238E27FC236}">
                <a16:creationId xmlns:a16="http://schemas.microsoft.com/office/drawing/2014/main" id="{D079F5F3-860D-9BBF-F7EA-C367966B453B}"/>
              </a:ext>
            </a:extLst>
          </p:cNvPr>
          <p:cNvSpPr txBox="1"/>
          <p:nvPr/>
        </p:nvSpPr>
        <p:spPr>
          <a:xfrm>
            <a:off x="1612538" y="1077771"/>
            <a:ext cx="8445861" cy="79469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a:ln>
                  <a:noFill/>
                </a:ln>
                <a:solidFill>
                  <a:srgbClr val="FEFFFF"/>
                </a:solidFill>
                <a:effectLst/>
                <a:uLnTx/>
                <a:uFillTx/>
                <a:latin typeface="Arial"/>
                <a:ea typeface="Calibri"/>
                <a:cs typeface="Arial"/>
              </a:rPr>
              <a:t>Fully autonomous passenger shuttle, utilising integrated satellite and 5G communications for seamless operation</a:t>
            </a:r>
            <a:endParaRPr kumimoji="0" lang="en-US" sz="2200" b="0" i="0" u="none" strike="noStrike" kern="1200" cap="none" spc="0" normalizeH="0" baseline="0" noProof="0">
              <a:ln>
                <a:noFill/>
              </a:ln>
              <a:solidFill>
                <a:srgbClr val="FEFFFF"/>
              </a:solidFill>
              <a:effectLst/>
              <a:uLnTx/>
              <a:uFillTx/>
              <a:latin typeface="Verdana" pitchFamily="34" charset="0"/>
              <a:ea typeface="+mn-ea"/>
              <a:cs typeface="+mn-cs"/>
            </a:endParaRPr>
          </a:p>
        </p:txBody>
      </p:sp>
      <p:sp>
        <p:nvSpPr>
          <p:cNvPr id="15" name="Google Shape;1483;p64">
            <a:extLst>
              <a:ext uri="{FF2B5EF4-FFF2-40B4-BE49-F238E27FC236}">
                <a16:creationId xmlns:a16="http://schemas.microsoft.com/office/drawing/2014/main" id="{D5936245-1201-4C6B-0FA7-8622F77BDBAD}"/>
              </a:ext>
            </a:extLst>
          </p:cNvPr>
          <p:cNvSpPr txBox="1"/>
          <p:nvPr/>
        </p:nvSpPr>
        <p:spPr>
          <a:xfrm>
            <a:off x="519495" y="2302823"/>
            <a:ext cx="4222918" cy="1600954"/>
          </a:xfrm>
          <a:prstGeom prst="rect">
            <a:avLst/>
          </a:prstGeom>
          <a:noFill/>
          <a:ln>
            <a:noFill/>
          </a:ln>
        </p:spPr>
        <p:txBody>
          <a:bodyPr spcFirstLastPara="1" wrap="square" lIns="91425" tIns="46800" rIns="91425" bIns="45700" anchor="t" anchorCtr="0">
            <a:noAutofit/>
          </a:bodyPr>
          <a:lstStyle/>
          <a:p>
            <a:pPr marL="0" marR="0" lvl="0" indent="0" algn="just" defTabSz="914400" rtl="0" eaLnBrk="1" fontAlgn="base" latinLnBrk="0" hangingPunct="1">
              <a:lnSpc>
                <a:spcPct val="100000"/>
              </a:lnSpc>
              <a:spcBef>
                <a:spcPct val="0"/>
              </a:spcBef>
              <a:spcAft>
                <a:spcPts val="1200"/>
              </a:spcAft>
              <a:buClr>
                <a:srgbClr val="00AE9C"/>
              </a:buClr>
              <a:buSzTx/>
              <a:buFontTx/>
              <a:buNone/>
              <a:tabLst/>
              <a:defRPr/>
            </a:pPr>
            <a:r>
              <a:rPr kumimoji="0" lang="en-GB" sz="1400" b="0" i="0" u="none" strike="noStrike" kern="0" cap="none" spc="0" normalizeH="0" baseline="0" noProof="0">
                <a:ln>
                  <a:noFill/>
                </a:ln>
                <a:solidFill>
                  <a:srgbClr val="FEFFFF"/>
                </a:solidFill>
                <a:effectLst/>
                <a:uLnTx/>
                <a:uFillTx/>
                <a:latin typeface="Arial"/>
                <a:ea typeface="Calibri"/>
                <a:cs typeface="Arial"/>
              </a:rPr>
              <a:t>The Darwin Autonomous Shuttle is a minibus-sized level 4 autonomous vehicle, powered by electricity.</a:t>
            </a:r>
          </a:p>
          <a:p>
            <a:pPr marL="0" marR="0" lvl="0" indent="0" algn="just" defTabSz="914400" rtl="0" eaLnBrk="1" fontAlgn="base" latinLnBrk="0" hangingPunct="1">
              <a:lnSpc>
                <a:spcPct val="100000"/>
              </a:lnSpc>
              <a:spcBef>
                <a:spcPct val="0"/>
              </a:spcBef>
              <a:spcAft>
                <a:spcPts val="1200"/>
              </a:spcAft>
              <a:buClr>
                <a:srgbClr val="00AE9C"/>
              </a:buClr>
              <a:buSzTx/>
              <a:buFontTx/>
              <a:buNone/>
              <a:tabLst/>
              <a:defRPr/>
            </a:pPr>
            <a:r>
              <a:rPr kumimoji="0" lang="en-GB" sz="1400" b="0" i="0" u="none" strike="noStrike" kern="0" cap="none" spc="0" normalizeH="0" baseline="0" noProof="0">
                <a:ln>
                  <a:noFill/>
                </a:ln>
                <a:solidFill>
                  <a:srgbClr val="FEFFFF"/>
                </a:solidFill>
                <a:effectLst/>
                <a:uLnTx/>
                <a:uFillTx/>
                <a:latin typeface="Arial"/>
                <a:ea typeface="Calibri"/>
                <a:cs typeface="Arial"/>
              </a:rPr>
              <a:t>Darwin technology switches seamlessly between terrestrial and satellite networks, showing the ability to remotely control CAVs in urban and rural areas, as well as uses LiDAR sensors, cameras, odometry sensors and a GNSS antenna to position itself and monitor its environment.</a:t>
            </a:r>
          </a:p>
          <a:p>
            <a:pPr marL="0" marR="0" lvl="0" indent="0" algn="l" defTabSz="914400" rtl="0" eaLnBrk="1" fontAlgn="base" latinLnBrk="0" hangingPunct="1">
              <a:lnSpc>
                <a:spcPct val="100000"/>
              </a:lnSpc>
              <a:spcBef>
                <a:spcPct val="0"/>
              </a:spcBef>
              <a:spcAft>
                <a:spcPts val="1200"/>
              </a:spcAft>
              <a:buClr>
                <a:srgbClr val="00AE9C"/>
              </a:buClr>
              <a:buSzTx/>
              <a:buFontTx/>
              <a:buNone/>
              <a:tabLst/>
              <a:defRPr/>
            </a:pPr>
            <a:r>
              <a:rPr kumimoji="0" lang="en-GB" sz="1400" b="1" i="0" u="none" strike="noStrike" kern="0" cap="none" spc="0" normalizeH="0" baseline="0" noProof="0">
                <a:ln>
                  <a:noFill/>
                </a:ln>
                <a:solidFill>
                  <a:srgbClr val="00AE9C"/>
                </a:solidFill>
                <a:effectLst/>
                <a:uLnTx/>
                <a:uFillTx/>
                <a:latin typeface="Arial"/>
                <a:ea typeface="Calibri"/>
                <a:cs typeface="Arial"/>
              </a:rPr>
              <a:t>Customer Groups: </a:t>
            </a:r>
            <a:r>
              <a:rPr kumimoji="0" lang="en-GB" sz="1400" b="0" i="0" u="none" strike="noStrike" kern="0" cap="none" spc="0" normalizeH="0" baseline="0" noProof="0">
                <a:ln>
                  <a:noFill/>
                </a:ln>
                <a:solidFill>
                  <a:srgbClr val="FEFFFF"/>
                </a:solidFill>
                <a:effectLst/>
                <a:uLnTx/>
                <a:uFillTx/>
                <a:latin typeface="Arial"/>
                <a:ea typeface="Calibri"/>
                <a:cs typeface="Arial"/>
              </a:rPr>
              <a:t>Insurance Companies, </a:t>
            </a:r>
            <a:br>
              <a:rPr kumimoji="0" lang="en-GB" sz="1400" b="0" i="0" u="none" strike="noStrike" kern="0" cap="none" spc="0" normalizeH="0" baseline="0" noProof="0">
                <a:ln>
                  <a:noFill/>
                </a:ln>
                <a:solidFill>
                  <a:srgbClr val="FEFFFF"/>
                </a:solidFill>
                <a:effectLst/>
                <a:uLnTx/>
                <a:uFillTx/>
                <a:latin typeface="Arial"/>
                <a:ea typeface="Calibri"/>
                <a:cs typeface="Arial"/>
              </a:rPr>
            </a:br>
            <a:r>
              <a:rPr kumimoji="0" lang="en-GB" sz="1400" b="0" i="0" u="none" strike="noStrike" kern="0" cap="none" spc="0" normalizeH="0" baseline="0" noProof="0">
                <a:ln>
                  <a:noFill/>
                </a:ln>
                <a:solidFill>
                  <a:srgbClr val="FEFFFF"/>
                </a:solidFill>
                <a:effectLst/>
                <a:uLnTx/>
                <a:uFillTx/>
                <a:latin typeface="Arial"/>
                <a:ea typeface="Calibri"/>
                <a:cs typeface="Arial"/>
              </a:rPr>
              <a:t>Ports,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AE9C"/>
                </a:solidFill>
                <a:effectLst/>
                <a:uLnTx/>
                <a:uFillTx/>
                <a:latin typeface="Arial" panose="020B0604020202020204" pitchFamily="34" charset="0"/>
                <a:ea typeface="+mn-ea"/>
                <a:cs typeface="Arial" panose="020B0604020202020204" pitchFamily="34" charset="0"/>
                <a:hlinkClick r:id="rId3"/>
              </a:rPr>
              <a:t>Darwin Project Link</a:t>
            </a:r>
            <a:endParaRPr kumimoji="0" lang="en-US" sz="1400" b="0" i="0" u="none" strike="noStrike" kern="1200" cap="none" spc="0" normalizeH="0" baseline="0" noProof="0">
              <a:ln>
                <a:noFill/>
              </a:ln>
              <a:solidFill>
                <a:srgbClr val="00AE9C"/>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ts val="1200"/>
              </a:spcAft>
              <a:buClr>
                <a:srgbClr val="00AE9C"/>
              </a:buClr>
              <a:buSzTx/>
              <a:buFontTx/>
              <a:buNone/>
              <a:tabLst/>
              <a:defRPr/>
            </a:pPr>
            <a:r>
              <a:rPr kumimoji="0" lang="en-GB" sz="1400" b="0" i="0" u="none" strike="noStrike" kern="0" cap="none" spc="0" normalizeH="0" baseline="0" noProof="0">
                <a:ln>
                  <a:noFill/>
                </a:ln>
                <a:solidFill>
                  <a:srgbClr val="FEFFFF"/>
                </a:solidFill>
                <a:effectLst/>
                <a:uLnTx/>
                <a:uFillTx/>
                <a:latin typeface="Arial"/>
                <a:ea typeface="Calibri"/>
                <a:cs typeface="Arial"/>
              </a:rPr>
              <a:t> </a:t>
            </a:r>
            <a:endParaRPr kumimoji="0" lang="en-GB" sz="1400" b="0" i="0" u="none" strike="noStrike" kern="0" cap="none" spc="0" normalizeH="0" baseline="0" noProof="0">
              <a:ln>
                <a:noFill/>
              </a:ln>
              <a:solidFill>
                <a:srgbClr val="00AE9C"/>
              </a:solidFill>
              <a:effectLst/>
              <a:uLnTx/>
              <a:uFillTx/>
              <a:latin typeface="Arial"/>
              <a:ea typeface="Calibri"/>
              <a:cs typeface="Arial"/>
            </a:endParaRPr>
          </a:p>
        </p:txBody>
      </p:sp>
      <p:sp>
        <p:nvSpPr>
          <p:cNvPr id="17" name="TextBox 4">
            <a:extLst>
              <a:ext uri="{FF2B5EF4-FFF2-40B4-BE49-F238E27FC236}">
                <a16:creationId xmlns:a16="http://schemas.microsoft.com/office/drawing/2014/main" id="{42DC02CA-0F35-3767-80A0-EB928FC3109C}"/>
              </a:ext>
            </a:extLst>
          </p:cNvPr>
          <p:cNvSpPr txBox="1"/>
          <p:nvPr/>
        </p:nvSpPr>
        <p:spPr>
          <a:xfrm>
            <a:off x="4742413" y="5922297"/>
            <a:ext cx="4207116" cy="338554"/>
          </a:xfrm>
          <a:prstGeom prst="rect">
            <a:avLst/>
          </a:prstGeom>
          <a:noFill/>
        </p:spPr>
        <p:txBody>
          <a:bodyPr wrap="square" lIns="91440" tIns="45720" rIns="91440" bIns="45720" rtlCol="0" anchor="t">
            <a:spAutoFit/>
          </a:bodyPr>
          <a:ls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00AE9C"/>
                </a:solidFill>
                <a:effectLst/>
                <a:uLnTx/>
                <a:uFillTx/>
                <a:latin typeface="Arial"/>
                <a:ea typeface="Calibri"/>
                <a:cs typeface="Arial"/>
              </a:rPr>
              <a:t>Pilot test partners:</a:t>
            </a:r>
            <a:endParaRPr kumimoji="0" lang="en-US" sz="1600" b="0" i="0" u="none" strike="noStrike" kern="1200" cap="none" spc="0" normalizeH="0" baseline="0" noProof="0">
              <a:ln>
                <a:noFill/>
              </a:ln>
              <a:solidFill>
                <a:srgbClr val="003249"/>
              </a:solidFill>
              <a:effectLst/>
              <a:uLnTx/>
              <a:uFillTx/>
              <a:latin typeface="Arial" panose="020B0604020202020204"/>
              <a:ea typeface="+mn-ea"/>
              <a:cs typeface="Arial"/>
            </a:endParaRPr>
          </a:p>
        </p:txBody>
      </p:sp>
      <p:sp>
        <p:nvSpPr>
          <p:cNvPr id="18" name="TextBox 4">
            <a:extLst>
              <a:ext uri="{FF2B5EF4-FFF2-40B4-BE49-F238E27FC236}">
                <a16:creationId xmlns:a16="http://schemas.microsoft.com/office/drawing/2014/main" id="{A5F092A0-1BA1-013B-BEE4-6B3D4837628A}"/>
              </a:ext>
            </a:extLst>
          </p:cNvPr>
          <p:cNvSpPr txBox="1"/>
          <p:nvPr/>
        </p:nvSpPr>
        <p:spPr>
          <a:xfrm>
            <a:off x="597583" y="5922297"/>
            <a:ext cx="2514101" cy="338554"/>
          </a:xfrm>
          <a:prstGeom prst="rect">
            <a:avLst/>
          </a:prstGeom>
          <a:noFill/>
        </p:spPr>
        <p:txBody>
          <a:bodyPr wrap="square" lIns="91440" tIns="45720" rIns="91440" bIns="45720" rtlCol="0" anchor="t">
            <a:spAutoFit/>
          </a:bodyPr>
          <a:ls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srgbClr val="00AE9C"/>
                </a:solidFill>
                <a:effectLst/>
                <a:uLnTx/>
                <a:uFillTx/>
                <a:latin typeface="Arial"/>
                <a:ea typeface="Calibri"/>
                <a:cs typeface="Arial"/>
              </a:rPr>
              <a:t>Team:</a:t>
            </a:r>
            <a:endParaRPr kumimoji="0" lang="en-US" sz="1600" b="1" i="0" u="none" strike="noStrike" kern="1200" cap="none" spc="0" normalizeH="0" baseline="0" noProof="0">
              <a:ln>
                <a:noFill/>
              </a:ln>
              <a:solidFill>
                <a:srgbClr val="00AE9C"/>
              </a:solidFill>
              <a:effectLst/>
              <a:uLnTx/>
              <a:uFillTx/>
              <a:latin typeface="Arial"/>
              <a:ea typeface="+mn-ea"/>
              <a:cs typeface="Arial"/>
            </a:endParaRPr>
          </a:p>
        </p:txBody>
      </p:sp>
      <p:cxnSp>
        <p:nvCxnSpPr>
          <p:cNvPr id="19" name="Straight Connector 18">
            <a:extLst>
              <a:ext uri="{FF2B5EF4-FFF2-40B4-BE49-F238E27FC236}">
                <a16:creationId xmlns:a16="http://schemas.microsoft.com/office/drawing/2014/main" id="{18572EB1-12DD-43BF-4DAA-C3707C8F2A79}"/>
              </a:ext>
            </a:extLst>
          </p:cNvPr>
          <p:cNvCxnSpPr/>
          <p:nvPr/>
        </p:nvCxnSpPr>
        <p:spPr>
          <a:xfrm>
            <a:off x="4507165" y="5856021"/>
            <a:ext cx="0" cy="453976"/>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grpSp>
        <p:nvGrpSpPr>
          <p:cNvPr id="46" name="Group 45">
            <a:extLst>
              <a:ext uri="{FF2B5EF4-FFF2-40B4-BE49-F238E27FC236}">
                <a16:creationId xmlns:a16="http://schemas.microsoft.com/office/drawing/2014/main" id="{8C3742BB-30F1-6574-4D69-051C3C477F08}"/>
              </a:ext>
            </a:extLst>
          </p:cNvPr>
          <p:cNvGrpSpPr/>
          <p:nvPr/>
        </p:nvGrpSpPr>
        <p:grpSpPr>
          <a:xfrm>
            <a:off x="8130956" y="2409629"/>
            <a:ext cx="1815832" cy="387038"/>
            <a:chOff x="8454807" y="2541952"/>
            <a:chExt cx="1815832" cy="387038"/>
          </a:xfrm>
        </p:grpSpPr>
        <p:sp>
          <p:nvSpPr>
            <p:cNvPr id="8" name="Pentagon 7">
              <a:extLst>
                <a:ext uri="{FF2B5EF4-FFF2-40B4-BE49-F238E27FC236}">
                  <a16:creationId xmlns:a16="http://schemas.microsoft.com/office/drawing/2014/main" id="{5FD32737-8EF5-13C2-B477-A6E6F1821E65}"/>
                </a:ext>
              </a:extLst>
            </p:cNvPr>
            <p:cNvSpPr/>
            <p:nvPr/>
          </p:nvSpPr>
          <p:spPr>
            <a:xfrm>
              <a:off x="8454807" y="2541952"/>
              <a:ext cx="1815832" cy="387038"/>
            </a:xfrm>
            <a:prstGeom prst="homePlate">
              <a:avLst/>
            </a:prstGeom>
            <a:solidFill>
              <a:schemeClr val="tx1"/>
            </a:solidFill>
            <a:ln>
              <a:noFill/>
            </a:ln>
            <a:effectLst>
              <a:outerShdw blurRad="50800" dist="38100" dir="2700000" algn="tl" rotWithShape="0">
                <a:schemeClr val="accent1">
                  <a:lumMod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00B9150A-8D88-F0A1-BE29-133E032FFFC4}"/>
                </a:ext>
              </a:extLst>
            </p:cNvPr>
            <p:cNvSpPr txBox="1"/>
            <p:nvPr/>
          </p:nvSpPr>
          <p:spPr>
            <a:xfrm>
              <a:off x="8495316" y="2552546"/>
              <a:ext cx="1662813"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FFF"/>
                  </a:solidFill>
                  <a:effectLst/>
                  <a:uLnTx/>
                  <a:uFillTx/>
                  <a:latin typeface="Arial" panose="020B0604020202020204"/>
                  <a:ea typeface="+mn-ea"/>
                  <a:cs typeface="Arial"/>
                </a:rPr>
                <a:t>Achievements</a:t>
              </a:r>
            </a:p>
          </p:txBody>
        </p:sp>
        <p:sp>
          <p:nvSpPr>
            <p:cNvPr id="20" name="Pentagon 19">
              <a:extLst>
                <a:ext uri="{FF2B5EF4-FFF2-40B4-BE49-F238E27FC236}">
                  <a16:creationId xmlns:a16="http://schemas.microsoft.com/office/drawing/2014/main" id="{66DC4774-7F79-B488-10F0-57B30372D5E2}"/>
                </a:ext>
              </a:extLst>
            </p:cNvPr>
            <p:cNvSpPr/>
            <p:nvPr/>
          </p:nvSpPr>
          <p:spPr>
            <a:xfrm>
              <a:off x="8454807" y="2541952"/>
              <a:ext cx="1815832" cy="387038"/>
            </a:xfrm>
            <a:prstGeom prst="homePlate">
              <a:avLst/>
            </a:prstGeom>
            <a:solidFill>
              <a:schemeClr val="tx1"/>
            </a:solidFill>
            <a:ln>
              <a:noFill/>
            </a:ln>
            <a:effectLst>
              <a:outerShdw blurRad="50800" dist="38100" dir="2700000" algn="tl" rotWithShape="0">
                <a:schemeClr val="accent1">
                  <a:lumMod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E54B7F15-1831-7A51-C541-9DC398EEA0B1}"/>
                </a:ext>
              </a:extLst>
            </p:cNvPr>
            <p:cNvSpPr txBox="1"/>
            <p:nvPr/>
          </p:nvSpPr>
          <p:spPr>
            <a:xfrm>
              <a:off x="8495316" y="2552546"/>
              <a:ext cx="1662813"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FFF"/>
                  </a:solidFill>
                  <a:effectLst/>
                  <a:uLnTx/>
                  <a:uFillTx/>
                  <a:latin typeface="Arial" panose="020B0604020202020204"/>
                  <a:ea typeface="+mn-ea"/>
                  <a:cs typeface="Arial"/>
                </a:rPr>
                <a:t>Achievements</a:t>
              </a:r>
            </a:p>
          </p:txBody>
        </p:sp>
      </p:grpSp>
      <p:pic>
        <p:nvPicPr>
          <p:cNvPr id="7" name="Picture 6">
            <a:extLst>
              <a:ext uri="{FF2B5EF4-FFF2-40B4-BE49-F238E27FC236}">
                <a16:creationId xmlns:a16="http://schemas.microsoft.com/office/drawing/2014/main" id="{2514FB78-84EC-7643-F5E8-3CEC67B609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2413" y="2276595"/>
            <a:ext cx="3925108" cy="3446245"/>
          </a:xfrm>
          <a:prstGeom prst="rect">
            <a:avLst/>
          </a:prstGeom>
        </p:spPr>
      </p:pic>
      <p:pic>
        <p:nvPicPr>
          <p:cNvPr id="12" name="Picture 11" descr="Logo&#10;&#10;Description automatically generated">
            <a:extLst>
              <a:ext uri="{FF2B5EF4-FFF2-40B4-BE49-F238E27FC236}">
                <a16:creationId xmlns:a16="http://schemas.microsoft.com/office/drawing/2014/main" id="{044B95FD-5B47-B31E-C5E9-9AE0665F07DA}"/>
              </a:ext>
            </a:extLst>
          </p:cNvPr>
          <p:cNvPicPr>
            <a:picLocks noChangeAspect="1"/>
          </p:cNvPicPr>
          <p:nvPr/>
        </p:nvPicPr>
        <p:blipFill rotWithShape="1">
          <a:blip r:embed="rId5">
            <a:extLst>
              <a:ext uri="{28A0092B-C50C-407E-A947-70E740481C1C}">
                <a14:useLocalDpi xmlns:a14="http://schemas.microsoft.com/office/drawing/2010/main" val="0"/>
              </a:ext>
            </a:extLst>
          </a:blip>
          <a:srcRect t="14747" b="16867"/>
          <a:stretch/>
        </p:blipFill>
        <p:spPr>
          <a:xfrm>
            <a:off x="6761724" y="5784965"/>
            <a:ext cx="805713" cy="586203"/>
          </a:xfrm>
          <a:prstGeom prst="rect">
            <a:avLst/>
          </a:prstGeom>
        </p:spPr>
      </p:pic>
      <p:pic>
        <p:nvPicPr>
          <p:cNvPr id="16" name="Picture 15">
            <a:extLst>
              <a:ext uri="{FF2B5EF4-FFF2-40B4-BE49-F238E27FC236}">
                <a16:creationId xmlns:a16="http://schemas.microsoft.com/office/drawing/2014/main" id="{F5D3E563-736B-C479-DB92-76ED7E9E5C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3429" y="5849081"/>
            <a:ext cx="1092200" cy="411480"/>
          </a:xfrm>
          <a:prstGeom prst="rect">
            <a:avLst/>
          </a:prstGeom>
        </p:spPr>
      </p:pic>
      <p:pic>
        <p:nvPicPr>
          <p:cNvPr id="25" name="Picture 24" descr="A red and white sign&#10;&#10;Description automatically generated with medium confidence">
            <a:extLst>
              <a:ext uri="{FF2B5EF4-FFF2-40B4-BE49-F238E27FC236}">
                <a16:creationId xmlns:a16="http://schemas.microsoft.com/office/drawing/2014/main" id="{AA7E07AF-B1B5-06C1-904B-D55F409797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0905" y="5955500"/>
            <a:ext cx="1014448" cy="339066"/>
          </a:xfrm>
          <a:prstGeom prst="rect">
            <a:avLst/>
          </a:prstGeom>
        </p:spPr>
      </p:pic>
      <p:pic>
        <p:nvPicPr>
          <p:cNvPr id="26" name="Picture 2" descr="O2 (UK) - Wikipedia">
            <a:extLst>
              <a:ext uri="{FF2B5EF4-FFF2-40B4-BE49-F238E27FC236}">
                <a16:creationId xmlns:a16="http://schemas.microsoft.com/office/drawing/2014/main" id="{8850F58F-EB41-0446-B7FC-CDF81E0BB66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40815" y="5843906"/>
            <a:ext cx="425914" cy="41665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DEKRA Automotive Ltd | LinkedIn">
            <a:extLst>
              <a:ext uri="{FF2B5EF4-FFF2-40B4-BE49-F238E27FC236}">
                <a16:creationId xmlns:a16="http://schemas.microsoft.com/office/drawing/2014/main" id="{8C770719-C588-991C-11D3-A6AAA970553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54030" y="5860171"/>
            <a:ext cx="462805" cy="46280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AAF38929-F218-5CAE-9578-E12EA1567D98}"/>
              </a:ext>
            </a:extLst>
          </p:cNvPr>
          <p:cNvPicPr>
            <a:picLocks noChangeAspect="1"/>
          </p:cNvPicPr>
          <p:nvPr/>
        </p:nvPicPr>
        <p:blipFill>
          <a:blip r:embed="rId10"/>
          <a:stretch>
            <a:fillRect/>
          </a:stretch>
        </p:blipFill>
        <p:spPr>
          <a:xfrm>
            <a:off x="1328436" y="5803856"/>
            <a:ext cx="1968791" cy="548420"/>
          </a:xfrm>
          <a:prstGeom prst="rect">
            <a:avLst/>
          </a:prstGeom>
        </p:spPr>
      </p:pic>
      <p:pic>
        <p:nvPicPr>
          <p:cNvPr id="36" name="Picture 35" descr="A flag with a cross with Great Britain in the background&#10;&#10;AI-generated content may be incorrect.">
            <a:extLst>
              <a:ext uri="{FF2B5EF4-FFF2-40B4-BE49-F238E27FC236}">
                <a16:creationId xmlns:a16="http://schemas.microsoft.com/office/drawing/2014/main" id="{77B6BE7F-CB98-1F33-6ABE-6F2C3D1AA0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3322" y="1149769"/>
            <a:ext cx="720000" cy="728292"/>
          </a:xfrm>
          <a:prstGeom prst="ellipse">
            <a:avLst/>
          </a:prstGeom>
          <a:ln w="34925">
            <a:solidFill>
              <a:schemeClr val="bg1"/>
            </a:solidFill>
          </a:ln>
        </p:spPr>
      </p:pic>
    </p:spTree>
    <p:extLst>
      <p:ext uri="{BB962C8B-B14F-4D97-AF65-F5344CB8AC3E}">
        <p14:creationId xmlns:p14="http://schemas.microsoft.com/office/powerpoint/2010/main" val="5082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B2F7C-BB96-D9AD-A83C-6D3287AD73C4}"/>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FCA6CA50-3B40-AFEE-C1DE-DE7BE9F5E299}"/>
              </a:ext>
            </a:extLst>
          </p:cNvPr>
          <p:cNvSpPr/>
          <p:nvPr/>
        </p:nvSpPr>
        <p:spPr>
          <a:xfrm>
            <a:off x="9027229" y="2347716"/>
            <a:ext cx="2678618" cy="3113014"/>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03AE20C2-7504-E61E-83C9-FC7D24E47BFE}"/>
              </a:ext>
            </a:extLst>
          </p:cNvPr>
          <p:cNvSpPr/>
          <p:nvPr/>
        </p:nvSpPr>
        <p:spPr>
          <a:xfrm>
            <a:off x="-1" y="5720793"/>
            <a:ext cx="12225339" cy="7265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F83428D1-73BE-83AB-FF1E-47B6F361BD79}"/>
              </a:ext>
            </a:extLst>
          </p:cNvPr>
          <p:cNvSpPr>
            <a:spLocks noGrp="1"/>
          </p:cNvSpPr>
          <p:nvPr>
            <p:ph type="title"/>
          </p:nvPr>
        </p:nvSpPr>
        <p:spPr>
          <a:xfrm>
            <a:off x="160129" y="157371"/>
            <a:ext cx="8878744" cy="553998"/>
          </a:xfrm>
        </p:spPr>
        <p:txBody>
          <a:bodyPr/>
          <a:lstStyle/>
          <a:p>
            <a:r>
              <a:rPr lang="en-GB" dirty="0">
                <a:latin typeface="Arial"/>
                <a:cs typeface="Arial"/>
              </a:rPr>
              <a:t>EQUANT ITS &amp; SETSITS</a:t>
            </a:r>
            <a:endParaRPr lang="en-GB" dirty="0"/>
          </a:p>
        </p:txBody>
      </p:sp>
      <p:sp>
        <p:nvSpPr>
          <p:cNvPr id="4" name="Content Placeholder 5">
            <a:extLst>
              <a:ext uri="{FF2B5EF4-FFF2-40B4-BE49-F238E27FC236}">
                <a16:creationId xmlns:a16="http://schemas.microsoft.com/office/drawing/2014/main" id="{0A65CBC6-0BE6-64ED-A655-69E2540E1980}"/>
              </a:ext>
            </a:extLst>
          </p:cNvPr>
          <p:cNvSpPr txBox="1">
            <a:spLocks/>
          </p:cNvSpPr>
          <p:nvPr/>
        </p:nvSpPr>
        <p:spPr>
          <a:xfrm>
            <a:off x="9038873" y="3063649"/>
            <a:ext cx="2575372" cy="2035712"/>
          </a:xfrm>
          <a:prstGeom prst="rect">
            <a:avLst/>
          </a:prstGeom>
          <a:noFill/>
        </p:spPr>
        <p:txBody>
          <a:bodyPr lIns="180000" tIns="45471" rIns="180000" bIns="45471" anchor="t" anchorCtr="0"/>
          <a:lstStyle>
            <a:defPPr>
              <a:defRPr lang="en-GB"/>
            </a:defPPr>
            <a:lvl1pPr marL="171450" indent="-171450" algn="l" defTabSz="685800" rtl="0" eaLnBrk="1" fontAlgn="base" latinLnBrk="0"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latinLnBrk="0"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fontAlgn="base" latinLnBrk="0"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latinLnBrk="0" hangingPunct="1">
              <a:lnSpc>
                <a:spcPct val="90000"/>
              </a:lnSpc>
              <a:spcBef>
                <a:spcPts val="375"/>
              </a:spcBef>
              <a:spcAft>
                <a:spcPct val="0"/>
              </a:spcAft>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fontAlgn="base" latinLnBrk="0" hangingPunct="1">
              <a:lnSpc>
                <a:spcPct val="90000"/>
              </a:lnSpc>
              <a:spcBef>
                <a:spcPts val="375"/>
              </a:spcBef>
              <a:spcAft>
                <a:spcPct val="0"/>
              </a:spcAft>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6000" marR="0" lvl="0" indent="-216000" algn="l" defTabSz="914400" rtl="0" eaLnBrk="1" fontAlgn="base" latinLnBrk="0" hangingPunct="1">
              <a:lnSpc>
                <a:spcPct val="100000"/>
              </a:lnSpc>
              <a:spcBef>
                <a:spcPts val="700"/>
              </a:spcBef>
              <a:spcAft>
                <a:spcPts val="100"/>
              </a:spcAft>
              <a:buClrTx/>
              <a:buSzTx/>
              <a:buFont typeface="Wingdings,Sans-Serif" pitchFamily="2" charset="2"/>
              <a:buChar char="ü"/>
              <a:tabLst/>
              <a:defRPr/>
            </a:pPr>
            <a:r>
              <a:rPr kumimoji="0" lang="en-GB" sz="1200" b="0" i="0" u="none" strike="noStrike" kern="1200" cap="none" spc="0" normalizeH="0" baseline="0" noProof="0" dirty="0">
                <a:ln>
                  <a:noFill/>
                </a:ln>
                <a:solidFill>
                  <a:srgbClr val="FEFFFF"/>
                </a:solidFill>
                <a:effectLst/>
                <a:uLnTx/>
                <a:uFillTx/>
                <a:latin typeface="Arial"/>
                <a:ea typeface="+mn-ea"/>
                <a:cs typeface="Arial"/>
              </a:rPr>
              <a:t>Double percentage reduction in serious traffic accidents</a:t>
            </a:r>
          </a:p>
          <a:p>
            <a:pPr marL="216000" marR="0" lvl="0" indent="-216000" algn="l" defTabSz="914400" rtl="0" eaLnBrk="1" fontAlgn="base" latinLnBrk="0" hangingPunct="1">
              <a:lnSpc>
                <a:spcPct val="100000"/>
              </a:lnSpc>
              <a:spcBef>
                <a:spcPts val="700"/>
              </a:spcBef>
              <a:spcAft>
                <a:spcPts val="100"/>
              </a:spcAft>
              <a:buClrTx/>
              <a:buSzTx/>
              <a:buFont typeface="Wingdings,Sans-Serif" pitchFamily="2" charset="2"/>
              <a:buChar char="ü"/>
              <a:tabLst/>
              <a:defRPr/>
            </a:pPr>
            <a:r>
              <a:rPr kumimoji="0" lang="en-GB" sz="1200" b="0" i="0" u="none" strike="noStrike" kern="1200" cap="none" spc="0" normalizeH="0" baseline="0" noProof="0" dirty="0" err="1">
                <a:ln>
                  <a:noFill/>
                </a:ln>
                <a:solidFill>
                  <a:srgbClr val="FEFFFF"/>
                </a:solidFill>
                <a:effectLst/>
                <a:uLnTx/>
                <a:uFillTx/>
                <a:latin typeface="Arial"/>
                <a:ea typeface="+mn-ea"/>
                <a:cs typeface="Arial"/>
              </a:rPr>
              <a:t>Valerann</a:t>
            </a:r>
            <a:r>
              <a:rPr kumimoji="0" lang="en-GB" sz="1200" b="0" i="0" u="none" strike="noStrike" kern="1200" cap="none" spc="0" normalizeH="0" baseline="0" noProof="0" dirty="0">
                <a:ln>
                  <a:noFill/>
                </a:ln>
                <a:solidFill>
                  <a:srgbClr val="FEFFFF"/>
                </a:solidFill>
                <a:effectLst/>
                <a:uLnTx/>
                <a:uFillTx/>
                <a:latin typeface="Arial"/>
                <a:ea typeface="+mn-ea"/>
                <a:cs typeface="Arial"/>
              </a:rPr>
              <a:t> raised $25M in funding</a:t>
            </a:r>
          </a:p>
          <a:p>
            <a:pPr marL="216000" marR="0" lvl="0" indent="-216000" algn="l" defTabSz="914400" rtl="0" eaLnBrk="1" fontAlgn="base" latinLnBrk="0" hangingPunct="1">
              <a:lnSpc>
                <a:spcPct val="100000"/>
              </a:lnSpc>
              <a:spcBef>
                <a:spcPts val="700"/>
              </a:spcBef>
              <a:spcAft>
                <a:spcPts val="100"/>
              </a:spcAft>
              <a:buClrTx/>
              <a:buSzTx/>
              <a:buFont typeface="Wingdings,Sans-Serif" pitchFamily="2" charset="2"/>
              <a:buChar char="ü"/>
              <a:tabLst/>
              <a:defRPr/>
            </a:pPr>
            <a:r>
              <a:rPr lang="en-GB" sz="1200" dirty="0">
                <a:solidFill>
                  <a:srgbClr val="FEFFFF"/>
                </a:solidFill>
                <a:latin typeface="Arial"/>
                <a:cs typeface="Arial"/>
              </a:rPr>
              <a:t>M</a:t>
            </a:r>
            <a:r>
              <a:rPr kumimoji="0" lang="en-GB" sz="1200" b="0" i="0" u="none" strike="noStrike" kern="1200" cap="none" spc="0" normalizeH="0" baseline="0" noProof="0" dirty="0">
                <a:ln>
                  <a:noFill/>
                </a:ln>
                <a:solidFill>
                  <a:srgbClr val="FEFFFF"/>
                </a:solidFill>
                <a:effectLst/>
                <a:uLnTx/>
                <a:uFillTx/>
                <a:latin typeface="Arial"/>
                <a:ea typeface="+mn-ea"/>
                <a:cs typeface="Arial"/>
              </a:rPr>
              <a:t>ore than doubled their staff in the UK and secured customers across Europe, South and Central America and the US</a:t>
            </a:r>
            <a:endParaRPr kumimoji="0" lang="en-US" sz="1200" b="0" i="0" u="none" strike="noStrike" kern="1200" cap="none" spc="0" normalizeH="0" baseline="0" noProof="0" dirty="0">
              <a:ln>
                <a:noFill/>
              </a:ln>
              <a:solidFill>
                <a:srgbClr val="FEFFFF"/>
              </a:solidFill>
              <a:effectLst/>
              <a:uLnTx/>
              <a:uFillTx/>
              <a:latin typeface="Arial"/>
              <a:ea typeface="+mn-ea"/>
              <a:cs typeface="Arial"/>
            </a:endParaRPr>
          </a:p>
        </p:txBody>
      </p:sp>
      <p:sp>
        <p:nvSpPr>
          <p:cNvPr id="18" name="Google Shape;1483;p64">
            <a:extLst>
              <a:ext uri="{FF2B5EF4-FFF2-40B4-BE49-F238E27FC236}">
                <a16:creationId xmlns:a16="http://schemas.microsoft.com/office/drawing/2014/main" id="{8035D93D-1959-E161-2FA9-03B5B1CDD26D}"/>
              </a:ext>
            </a:extLst>
          </p:cNvPr>
          <p:cNvSpPr txBox="1"/>
          <p:nvPr/>
        </p:nvSpPr>
        <p:spPr>
          <a:xfrm>
            <a:off x="1612538" y="1077771"/>
            <a:ext cx="7241163" cy="79469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srgbClr val="FEFFFF"/>
                </a:solidFill>
                <a:effectLst/>
                <a:uLnTx/>
                <a:uFillTx/>
                <a:latin typeface="Arial"/>
                <a:ea typeface="Calibri"/>
                <a:cs typeface="Arial"/>
              </a:rPr>
              <a:t>SatCom</a:t>
            </a:r>
            <a:r>
              <a:rPr kumimoji="0" lang="en-GB" sz="2000" b="1" i="0" u="none" strike="noStrike" kern="0" cap="none" spc="0" normalizeH="0" baseline="0" noProof="0" dirty="0">
                <a:ln>
                  <a:noFill/>
                </a:ln>
                <a:solidFill>
                  <a:srgbClr val="FEFFFF"/>
                </a:solidFill>
                <a:effectLst/>
                <a:uLnTx/>
                <a:uFillTx/>
                <a:latin typeface="Arial"/>
                <a:ea typeface="Calibri"/>
                <a:cs typeface="Arial"/>
              </a:rPr>
              <a:t> and </a:t>
            </a:r>
            <a:r>
              <a:rPr kumimoji="0" lang="en-GB" sz="2000" b="1" i="0" u="none" strike="noStrike" kern="0" cap="none" spc="0" normalizeH="0" baseline="0" noProof="0" dirty="0" err="1">
                <a:ln>
                  <a:noFill/>
                </a:ln>
                <a:solidFill>
                  <a:srgbClr val="FEFFFF"/>
                </a:solidFill>
                <a:effectLst/>
                <a:uLnTx/>
                <a:uFillTx/>
                <a:latin typeface="Arial"/>
                <a:ea typeface="Calibri"/>
                <a:cs typeface="Arial"/>
              </a:rPr>
              <a:t>SatNav</a:t>
            </a:r>
            <a:r>
              <a:rPr kumimoji="0" lang="en-GB" sz="2000" b="1" i="0" u="none" strike="noStrike" kern="0" cap="none" spc="0" normalizeH="0" baseline="0" noProof="0" dirty="0">
                <a:ln>
                  <a:noFill/>
                </a:ln>
                <a:solidFill>
                  <a:srgbClr val="FEFFFF"/>
                </a:solidFill>
                <a:effectLst/>
                <a:uLnTx/>
                <a:uFillTx/>
                <a:latin typeface="Arial"/>
                <a:ea typeface="Calibri"/>
                <a:cs typeface="Arial"/>
              </a:rPr>
              <a:t> for an AI-powered road traffic monitoring platform</a:t>
            </a:r>
            <a:endParaRPr kumimoji="0" lang="en-US" sz="2000" b="0" i="0" u="none" strike="noStrike" kern="1200" cap="none" spc="0" normalizeH="0" baseline="0" noProof="0" dirty="0">
              <a:ln>
                <a:noFill/>
              </a:ln>
              <a:solidFill>
                <a:srgbClr val="FEFFFF"/>
              </a:solidFill>
              <a:effectLst/>
              <a:uLnTx/>
              <a:uFillTx/>
              <a:latin typeface="Verdana" pitchFamily="34" charset="0"/>
              <a:ea typeface="+mn-ea"/>
              <a:cs typeface="+mn-cs"/>
            </a:endParaRPr>
          </a:p>
        </p:txBody>
      </p:sp>
      <p:sp>
        <p:nvSpPr>
          <p:cNvPr id="19" name="Google Shape;1483;p64">
            <a:extLst>
              <a:ext uri="{FF2B5EF4-FFF2-40B4-BE49-F238E27FC236}">
                <a16:creationId xmlns:a16="http://schemas.microsoft.com/office/drawing/2014/main" id="{CFBF650C-72A7-B4CE-0C91-126687C09692}"/>
              </a:ext>
            </a:extLst>
          </p:cNvPr>
          <p:cNvSpPr txBox="1"/>
          <p:nvPr/>
        </p:nvSpPr>
        <p:spPr>
          <a:xfrm>
            <a:off x="519491" y="2415604"/>
            <a:ext cx="3814514" cy="1600954"/>
          </a:xfrm>
          <a:prstGeom prst="rect">
            <a:avLst/>
          </a:prstGeom>
          <a:noFill/>
          <a:ln>
            <a:noFill/>
          </a:ln>
        </p:spPr>
        <p:txBody>
          <a:bodyPr spcFirstLastPara="1" wrap="square" lIns="91425" tIns="46800" rIns="91425" bIns="45700" anchor="t" anchorCtr="0">
            <a:noAutofit/>
          </a:bodyPr>
          <a:lstStyle/>
          <a:p>
            <a:pPr marL="0" marR="0" lvl="0" indent="0" algn="l" defTabSz="914400" rtl="0" eaLnBrk="1" fontAlgn="base" latinLnBrk="0" hangingPunct="1">
              <a:lnSpc>
                <a:spcPct val="100000"/>
              </a:lnSpc>
              <a:spcBef>
                <a:spcPct val="0"/>
              </a:spcBef>
              <a:spcAft>
                <a:spcPts val="1200"/>
              </a:spcAft>
              <a:buClr>
                <a:srgbClr val="00AE9C"/>
              </a:buClr>
              <a:buSzTx/>
              <a:buFontTx/>
              <a:buNone/>
              <a:tabLst/>
              <a:defRPr/>
            </a:pPr>
            <a:r>
              <a:rPr kumimoji="0" lang="en-GB" sz="1400" b="1" i="0" u="none" strike="noStrike" kern="0" cap="none" spc="0" normalizeH="0" baseline="0" noProof="0" dirty="0">
                <a:ln>
                  <a:noFill/>
                </a:ln>
                <a:solidFill>
                  <a:srgbClr val="00AE9D"/>
                </a:solidFill>
                <a:effectLst/>
                <a:uLnTx/>
                <a:uFillTx/>
                <a:latin typeface="Arial"/>
                <a:ea typeface="Calibri"/>
                <a:cs typeface="Arial"/>
              </a:rPr>
              <a:t>An advanced traffic management platform </a:t>
            </a:r>
            <a:r>
              <a:rPr kumimoji="0" lang="en-GB" sz="1400" b="0" i="0" u="none" strike="noStrike" kern="1200" cap="none" spc="0" normalizeH="0" baseline="0" noProof="0" dirty="0">
                <a:ln>
                  <a:noFill/>
                </a:ln>
                <a:solidFill>
                  <a:srgbClr val="FEFFFF"/>
                </a:solidFill>
                <a:effectLst/>
                <a:uLnTx/>
                <a:uFillTx/>
                <a:latin typeface="Verdana" pitchFamily="34" charset="0"/>
                <a:ea typeface="Verdana" pitchFamily="34" charset="0"/>
                <a:cs typeface="Arial"/>
              </a:rPr>
              <a:t>that integrates diverse data streams—including connected vehicles, roadside sensors, and satellite-enabled weather services—to provide real-time traffic flow information and actionable insights.</a:t>
            </a:r>
          </a:p>
          <a:p>
            <a:pPr marL="0" marR="0" lvl="0" indent="0" algn="l" defTabSz="914400" rtl="0" eaLnBrk="1" fontAlgn="base" latinLnBrk="0" hangingPunct="1">
              <a:lnSpc>
                <a:spcPct val="100000"/>
              </a:lnSpc>
              <a:spcBef>
                <a:spcPct val="0"/>
              </a:spcBef>
              <a:spcAft>
                <a:spcPts val="1200"/>
              </a:spcAft>
              <a:buClr>
                <a:srgbClr val="00AE9C"/>
              </a:buClr>
              <a:buSzTx/>
              <a:buFontTx/>
              <a:buNone/>
              <a:tabLst/>
              <a:defRPr/>
            </a:pPr>
            <a:r>
              <a:rPr kumimoji="0" lang="en-GB" sz="1400" b="1" i="0" u="none" strike="noStrike" kern="0" cap="none" spc="0" normalizeH="0" baseline="0" noProof="0" dirty="0">
                <a:ln>
                  <a:noFill/>
                </a:ln>
                <a:solidFill>
                  <a:srgbClr val="00AE9C"/>
                </a:solidFill>
                <a:effectLst/>
                <a:uLnTx/>
                <a:uFillTx/>
                <a:latin typeface="Arial"/>
                <a:ea typeface="Calibri"/>
                <a:cs typeface="Arial"/>
              </a:rPr>
              <a:t>Customer Groups:</a:t>
            </a:r>
            <a:br>
              <a:rPr kumimoji="0" lang="en-GB" sz="1400" b="1" i="0" u="none" strike="noStrike" kern="0" cap="none" spc="0" normalizeH="0" baseline="0" noProof="0" dirty="0">
                <a:ln>
                  <a:noFill/>
                </a:ln>
                <a:solidFill>
                  <a:srgbClr val="00AE9C"/>
                </a:solidFill>
                <a:effectLst/>
                <a:uLnTx/>
                <a:uFillTx/>
                <a:latin typeface="Arial"/>
                <a:ea typeface="Calibri"/>
                <a:cs typeface="Arial"/>
              </a:rPr>
            </a:br>
            <a:r>
              <a:rPr kumimoji="0" lang="en-GB" sz="1400" b="0" i="0" u="none" strike="noStrike" kern="0" cap="none" spc="0" normalizeH="0" baseline="0" noProof="0" dirty="0">
                <a:ln>
                  <a:noFill/>
                </a:ln>
                <a:solidFill>
                  <a:srgbClr val="FEFFFF"/>
                </a:solidFill>
                <a:effectLst/>
                <a:uLnTx/>
                <a:uFillTx/>
                <a:latin typeface="Arial"/>
                <a:ea typeface="Calibri"/>
                <a:cs typeface="Arial"/>
              </a:rPr>
              <a:t>Road Network Control Centre Operators</a:t>
            </a:r>
          </a:p>
          <a:p>
            <a:pPr marL="0" marR="0" lvl="0" indent="0" algn="l" defTabSz="914400" rtl="0" eaLnBrk="1" fontAlgn="base" latinLnBrk="0" hangingPunct="1">
              <a:lnSpc>
                <a:spcPct val="100000"/>
              </a:lnSpc>
              <a:spcBef>
                <a:spcPct val="0"/>
              </a:spcBef>
              <a:spcAft>
                <a:spcPts val="1200"/>
              </a:spcAft>
              <a:buClr>
                <a:srgbClr val="00AE9C"/>
              </a:buClr>
              <a:buSzTx/>
              <a:buFontTx/>
              <a:buNone/>
              <a:tabLst/>
              <a:defRPr/>
            </a:pPr>
            <a:r>
              <a:rPr kumimoji="0" lang="en-US" sz="1400" b="0" i="0" u="none" strike="noStrike" kern="1200" cap="none" spc="0" normalizeH="0" baseline="0" noProof="0" dirty="0">
                <a:ln>
                  <a:noFill/>
                </a:ln>
                <a:solidFill>
                  <a:srgbClr val="00AE9C"/>
                </a:solidFill>
                <a:effectLst/>
                <a:uLnTx/>
                <a:uFillTx/>
                <a:latin typeface="Arial" panose="020B0604020202020204" pitchFamily="34" charset="0"/>
                <a:ea typeface="+mn-ea"/>
                <a:cs typeface="Arial" panose="020B0604020202020204" pitchFamily="34" charset="0"/>
                <a:hlinkClick r:id="rId3"/>
              </a:rPr>
              <a:t>SETSISTS Project Link</a:t>
            </a:r>
            <a:endParaRPr kumimoji="0" lang="en-US" sz="1400" b="0" i="0" u="none" strike="noStrike" kern="1200" cap="none" spc="0" normalizeH="0" baseline="0" noProof="0" dirty="0">
              <a:ln>
                <a:noFill/>
              </a:ln>
              <a:solidFill>
                <a:srgbClr val="00AE9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1200"/>
              </a:spcAft>
              <a:buClr>
                <a:srgbClr val="00AE9C"/>
              </a:buClr>
              <a:buSzTx/>
              <a:buFontTx/>
              <a:buNone/>
              <a:tabLst/>
              <a:defRPr/>
            </a:pPr>
            <a:r>
              <a:rPr kumimoji="0" lang="en-GB" sz="1400" b="0" i="0" u="none" strike="noStrike" kern="0" cap="none" spc="0" normalizeH="0" baseline="0" noProof="0" dirty="0">
                <a:ln>
                  <a:noFill/>
                </a:ln>
                <a:solidFill>
                  <a:srgbClr val="FEFFFF"/>
                </a:solidFill>
                <a:effectLst/>
                <a:uLnTx/>
                <a:uFillTx/>
                <a:latin typeface="Arial"/>
                <a:ea typeface="Calibri"/>
                <a:cs typeface="Arial"/>
              </a:rPr>
              <a:t> </a:t>
            </a:r>
            <a:endParaRPr kumimoji="0" lang="en-GB" sz="1400" b="0" i="0" u="none" strike="noStrike" kern="0" cap="none" spc="0" normalizeH="0" baseline="0" noProof="0" dirty="0">
              <a:ln>
                <a:noFill/>
              </a:ln>
              <a:solidFill>
                <a:srgbClr val="00AE9C"/>
              </a:solidFill>
              <a:effectLst/>
              <a:uLnTx/>
              <a:uFillTx/>
              <a:latin typeface="Arial"/>
              <a:ea typeface="Calibri"/>
              <a:cs typeface="Arial"/>
            </a:endParaRPr>
          </a:p>
        </p:txBody>
      </p:sp>
      <p:cxnSp>
        <p:nvCxnSpPr>
          <p:cNvPr id="15" name="Straight Connector 14">
            <a:extLst>
              <a:ext uri="{FF2B5EF4-FFF2-40B4-BE49-F238E27FC236}">
                <a16:creationId xmlns:a16="http://schemas.microsoft.com/office/drawing/2014/main" id="{47B714D7-1FD0-2467-9470-1B39F92CA0BA}"/>
              </a:ext>
            </a:extLst>
          </p:cNvPr>
          <p:cNvCxnSpPr>
            <a:cxnSpLocks/>
          </p:cNvCxnSpPr>
          <p:nvPr/>
        </p:nvCxnSpPr>
        <p:spPr>
          <a:xfrm>
            <a:off x="623323" y="2086689"/>
            <a:ext cx="110734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4">
            <a:extLst>
              <a:ext uri="{FF2B5EF4-FFF2-40B4-BE49-F238E27FC236}">
                <a16:creationId xmlns:a16="http://schemas.microsoft.com/office/drawing/2014/main" id="{C04F18A5-62EB-AB1A-969C-296AF7ABE99F}"/>
              </a:ext>
            </a:extLst>
          </p:cNvPr>
          <p:cNvSpPr txBox="1"/>
          <p:nvPr/>
        </p:nvSpPr>
        <p:spPr>
          <a:xfrm>
            <a:off x="4742412" y="5922297"/>
            <a:ext cx="7320151" cy="338554"/>
          </a:xfrm>
          <a:prstGeom prst="rect">
            <a:avLst/>
          </a:prstGeom>
          <a:noFill/>
        </p:spPr>
        <p:txBody>
          <a:bodyPr wrap="square" lIns="91440" tIns="45720" rIns="91440" bIns="45720" rtlCol="0" anchor="t">
            <a:spAutoFit/>
          </a:bodyPr>
          <a:ls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AE9C"/>
                </a:solidFill>
                <a:effectLst/>
                <a:uLnTx/>
                <a:uFillTx/>
                <a:latin typeface="Arial"/>
                <a:ea typeface="Calibri"/>
                <a:cs typeface="Arial"/>
              </a:rPr>
              <a:t>Pilot test partners:  </a:t>
            </a:r>
            <a:r>
              <a:rPr kumimoji="0" lang="en-GB" sz="1600" b="0" i="0" u="none" strike="noStrike" kern="1200" cap="none" spc="0" normalizeH="0" baseline="0" noProof="0" dirty="0">
                <a:ln>
                  <a:noFill/>
                </a:ln>
                <a:solidFill>
                  <a:srgbClr val="003249"/>
                </a:solidFill>
                <a:effectLst/>
                <a:uLnTx/>
                <a:uFillTx/>
                <a:latin typeface="Arial" panose="020B0604020202020204" pitchFamily="34" charset="0"/>
                <a:ea typeface="+mn-ea"/>
                <a:cs typeface="+mn-cs"/>
              </a:rPr>
              <a:t>Brisa (Portugal), National Highways (UK), NYDOT (USA)</a:t>
            </a:r>
            <a:endParaRPr kumimoji="0" lang="en-US" sz="1600" b="0" i="0" u="none" strike="noStrike" kern="1200" cap="none" spc="0" normalizeH="0" baseline="0" noProof="0" dirty="0">
              <a:ln>
                <a:noFill/>
              </a:ln>
              <a:solidFill>
                <a:srgbClr val="003249"/>
              </a:solidFill>
              <a:effectLst/>
              <a:uLnTx/>
              <a:uFillTx/>
              <a:latin typeface="Arial" panose="020B0604020202020204"/>
              <a:ea typeface="+mn-ea"/>
              <a:cs typeface="Arial"/>
            </a:endParaRPr>
          </a:p>
        </p:txBody>
      </p:sp>
      <p:sp>
        <p:nvSpPr>
          <p:cNvPr id="8" name="TextBox 4">
            <a:extLst>
              <a:ext uri="{FF2B5EF4-FFF2-40B4-BE49-F238E27FC236}">
                <a16:creationId xmlns:a16="http://schemas.microsoft.com/office/drawing/2014/main" id="{AC0EE825-7405-CD95-C406-2A2383AB0595}"/>
              </a:ext>
            </a:extLst>
          </p:cNvPr>
          <p:cNvSpPr txBox="1"/>
          <p:nvPr/>
        </p:nvSpPr>
        <p:spPr>
          <a:xfrm>
            <a:off x="597584" y="5922297"/>
            <a:ext cx="945270" cy="338554"/>
          </a:xfrm>
          <a:prstGeom prst="rect">
            <a:avLst/>
          </a:prstGeom>
          <a:noFill/>
        </p:spPr>
        <p:txBody>
          <a:bodyPr wrap="square" lIns="91440" tIns="45720" rIns="91440" bIns="45720" rtlCol="0" anchor="t">
            <a:spAutoFit/>
          </a:bodyPr>
          <a:ls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AE9C"/>
                </a:solidFill>
                <a:effectLst/>
                <a:uLnTx/>
                <a:uFillTx/>
                <a:latin typeface="Arial"/>
                <a:ea typeface="Calibri"/>
                <a:cs typeface="Arial"/>
              </a:rPr>
              <a:t>Team:</a:t>
            </a:r>
            <a:endParaRPr kumimoji="0" lang="en-US" sz="1600" b="1" i="0" u="none" strike="noStrike" kern="1200" cap="none" spc="0" normalizeH="0" baseline="0" noProof="0" dirty="0">
              <a:ln>
                <a:noFill/>
              </a:ln>
              <a:solidFill>
                <a:srgbClr val="00AE9C"/>
              </a:solidFill>
              <a:effectLst/>
              <a:uLnTx/>
              <a:uFillTx/>
              <a:latin typeface="Arial"/>
              <a:ea typeface="+mn-ea"/>
              <a:cs typeface="Arial"/>
            </a:endParaRPr>
          </a:p>
        </p:txBody>
      </p:sp>
      <p:cxnSp>
        <p:nvCxnSpPr>
          <p:cNvPr id="23" name="Straight Connector 22">
            <a:extLst>
              <a:ext uri="{FF2B5EF4-FFF2-40B4-BE49-F238E27FC236}">
                <a16:creationId xmlns:a16="http://schemas.microsoft.com/office/drawing/2014/main" id="{3B66B2CA-22C0-5FD9-6654-E70B934052A3}"/>
              </a:ext>
            </a:extLst>
          </p:cNvPr>
          <p:cNvCxnSpPr/>
          <p:nvPr/>
        </p:nvCxnSpPr>
        <p:spPr>
          <a:xfrm>
            <a:off x="4507165" y="5856021"/>
            <a:ext cx="0" cy="453976"/>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sp>
        <p:nvSpPr>
          <p:cNvPr id="36" name="Pentagon 35">
            <a:extLst>
              <a:ext uri="{FF2B5EF4-FFF2-40B4-BE49-F238E27FC236}">
                <a16:creationId xmlns:a16="http://schemas.microsoft.com/office/drawing/2014/main" id="{85924F67-9E43-51D7-FB6A-DBC41F48A8A8}"/>
              </a:ext>
            </a:extLst>
          </p:cNvPr>
          <p:cNvSpPr/>
          <p:nvPr/>
        </p:nvSpPr>
        <p:spPr>
          <a:xfrm>
            <a:off x="8971649" y="2519643"/>
            <a:ext cx="1815832" cy="387038"/>
          </a:xfrm>
          <a:prstGeom prst="homePlate">
            <a:avLst/>
          </a:prstGeom>
          <a:solidFill>
            <a:schemeClr val="tx1"/>
          </a:solidFill>
          <a:ln>
            <a:noFill/>
          </a:ln>
          <a:effectLst>
            <a:outerShdw blurRad="50800" dist="38100" dir="2700000" algn="tl" rotWithShape="0">
              <a:schemeClr val="accent1">
                <a:lumMod val="50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Arial" panose="020B0604020202020204"/>
              <a:ea typeface="+mn-ea"/>
              <a:cs typeface="+mn-cs"/>
            </a:endParaRPr>
          </a:p>
        </p:txBody>
      </p:sp>
      <p:pic>
        <p:nvPicPr>
          <p:cNvPr id="5" name="Picture 2">
            <a:extLst>
              <a:ext uri="{FF2B5EF4-FFF2-40B4-BE49-F238E27FC236}">
                <a16:creationId xmlns:a16="http://schemas.microsoft.com/office/drawing/2014/main" id="{9DA96F3F-7239-1377-60FE-3D131096EEC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7535" b="1617"/>
          <a:stretch/>
        </p:blipFill>
        <p:spPr bwMode="auto">
          <a:xfrm>
            <a:off x="4543931" y="2345109"/>
            <a:ext cx="4474688" cy="31047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DF4EA8-80C0-193B-04A4-68A1F58D3B04}"/>
              </a:ext>
            </a:extLst>
          </p:cNvPr>
          <p:cNvSpPr txBox="1"/>
          <p:nvPr/>
        </p:nvSpPr>
        <p:spPr>
          <a:xfrm>
            <a:off x="9048158" y="2534323"/>
            <a:ext cx="1662813"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EFFFF"/>
                </a:solidFill>
                <a:effectLst/>
                <a:uLnTx/>
                <a:uFillTx/>
                <a:latin typeface="Arial" panose="020B0604020202020204"/>
                <a:ea typeface="+mn-ea"/>
                <a:cs typeface="Arial"/>
              </a:rPr>
              <a:t>Achievements</a:t>
            </a:r>
          </a:p>
        </p:txBody>
      </p:sp>
      <p:pic>
        <p:nvPicPr>
          <p:cNvPr id="10" name="Picture 9" descr="A flag with a cross with Great Britain in the background&#10;&#10;AI-generated content may be incorrect.">
            <a:extLst>
              <a:ext uri="{FF2B5EF4-FFF2-40B4-BE49-F238E27FC236}">
                <a16:creationId xmlns:a16="http://schemas.microsoft.com/office/drawing/2014/main" id="{18DED13B-8EC2-B6F9-BB54-E8A86965A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22" y="1149769"/>
            <a:ext cx="720000" cy="728292"/>
          </a:xfrm>
          <a:prstGeom prst="ellipse">
            <a:avLst/>
          </a:prstGeom>
          <a:ln w="34925">
            <a:solidFill>
              <a:schemeClr val="bg1"/>
            </a:solidFill>
          </a:ln>
        </p:spPr>
      </p:pic>
      <p:pic>
        <p:nvPicPr>
          <p:cNvPr id="2050" name="Picture 2">
            <a:extLst>
              <a:ext uri="{FF2B5EF4-FFF2-40B4-BE49-F238E27FC236}">
                <a16:creationId xmlns:a16="http://schemas.microsoft.com/office/drawing/2014/main" id="{DB04E57F-464A-307B-C974-CD17DDDF8F1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2538" y="5828418"/>
            <a:ext cx="504506" cy="54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89322"/>
      </p:ext>
    </p:extLst>
  </p:cSld>
  <p:clrMapOvr>
    <a:masterClrMapping/>
  </p:clrMapOvr>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9097DF0-382D-424A-9165-E801FB7EB7C7}" vid="{BDE7B75B-A53E-4A0C-A018-324417FC5F25}"/>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9097DF0-382D-424A-9165-E801FB7EB7C7}" vid="{CE9BA172-12AB-4CF2-A84F-4D49500C4126}"/>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9097DF0-382D-424A-9165-E801FB7EB7C7}" vid="{F1C9DDF4-71DE-46CA-8709-804BCB73C9ED}"/>
    </a:ext>
  </a:extLst>
</a:theme>
</file>

<file path=ppt/theme/theme4.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9097DF0-382D-424A-9165-E801FB7EB7C7}" vid="{4D975B86-B99F-4C9E-B7A0-BB545EB3B9BC}"/>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ersion_x0020__x0028_manual_x0020_entry_x0029_ xmlns="d2107e7b-e419-4024-9524-09e8b5eb7b9c">3</Version_x0020__x0028_manual_x0020_entry_x0029_>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9CD2A559B00A46B877918D5151DDCC" ma:contentTypeVersion="5" ma:contentTypeDescription="Create a new document." ma:contentTypeScope="" ma:versionID="c79e20e563b2977506e0acd9adc67d85">
  <xsd:schema xmlns:xsd="http://www.w3.org/2001/XMLSchema" xmlns:xs="http://www.w3.org/2001/XMLSchema" xmlns:p="http://schemas.microsoft.com/office/2006/metadata/properties" xmlns:ns2="d2107e7b-e419-4024-9524-09e8b5eb7b9c" targetNamespace="http://schemas.microsoft.com/office/2006/metadata/properties" ma:root="true" ma:fieldsID="d88101665c91c45cb87009810e6f033d" ns2:_="">
    <xsd:import namespace="d2107e7b-e419-4024-9524-09e8b5eb7b9c"/>
    <xsd:element name="properties">
      <xsd:complexType>
        <xsd:sequence>
          <xsd:element name="documentManagement">
            <xsd:complexType>
              <xsd:all>
                <xsd:element ref="ns2:Version_x0020__x0028_manual_x0020_entry_x0029_" minOccurs="0"/>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07e7b-e419-4024-9524-09e8b5eb7b9c" elementFormDefault="qualified">
    <xsd:import namespace="http://schemas.microsoft.com/office/2006/documentManagement/types"/>
    <xsd:import namespace="http://schemas.microsoft.com/office/infopath/2007/PartnerControls"/>
    <xsd:element name="Version_x0020__x0028_manual_x0020_entry_x0029_" ma:index="8" nillable="true" ma:displayName="Version (manual entry)" ma:internalName="Version_x0020__x0028_manual_x0020_entry_x0029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2.xml><?xml version="1.0" encoding="utf-8"?>
<ds:datastoreItem xmlns:ds="http://schemas.openxmlformats.org/officeDocument/2006/customXml" ds:itemID="{8E22279E-2C4C-4C93-8498-455A58D1433E}">
  <ds:schemaRefs>
    <ds:schemaRef ds:uri="1905387f-cdde-4117-8e94-c9f0546ee9ef"/>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ebda998b-919a-4cb8-b611-2ec4f83ef1f5"/>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DB73B53-38BA-4457-8EE7-9EE18740EAF5}"/>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ESA_Presentation_DARK</Template>
  <TotalTime>566</TotalTime>
  <Words>420</Words>
  <Application>Microsoft Office PowerPoint</Application>
  <PresentationFormat>Custom</PresentationFormat>
  <Paragraphs>56</Paragraphs>
  <Slides>3</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vt:i4>
      </vt:variant>
    </vt:vector>
  </HeadingPairs>
  <TitlesOfParts>
    <vt:vector size="11" baseType="lpstr">
      <vt:lpstr>Arial</vt:lpstr>
      <vt:lpstr>Calibri</vt:lpstr>
      <vt:lpstr>Verdana</vt:lpstr>
      <vt:lpstr>Wingdings,Sans-Serif</vt:lpstr>
      <vt:lpstr>ESA_Presentation_DARK</vt:lpstr>
      <vt:lpstr>ESA_Presentation_DARK_BG</vt:lpstr>
      <vt:lpstr>ESA_Presentation_CLEAR</vt:lpstr>
      <vt:lpstr>ESA_Presentation_CLEAR_BG</vt:lpstr>
      <vt:lpstr>Project Title</vt:lpstr>
      <vt:lpstr>Darwin Connected Autonomous Shuttle</vt:lpstr>
      <vt:lpstr>EQUANT ITS &amp; SETSITS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Presentation</dc:subject>
  <dc:creator>Wendy Mary Butler</dc:creator>
  <cp:keywords/>
  <dc:description/>
  <cp:lastModifiedBy>Maria Zaretskaya</cp:lastModifiedBy>
  <cp:revision>620</cp:revision>
  <cp:lastPrinted>2008-08-26T16:26:23Z</cp:lastPrinted>
  <dcterms:created xsi:type="dcterms:W3CDTF">2025-02-13T13:15:59Z</dcterms:created>
  <dcterms:modified xsi:type="dcterms:W3CDTF">2025-11-10T16:16:52Z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user</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0x010100EE9CD2A559B00A46B877918D5151DDCC</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2025-02-13T00:00:00Z</vt:filetime>
  </property>
  <property fmtid="{D5CDD505-2E9C-101B-9397-08002B2CF9AE}" pid="30" name="Organisational_x0020_entity">
    <vt:lpwstr/>
  </property>
  <property fmtid="{D5CDD505-2E9C-101B-9397-08002B2CF9AE}" pid="31" name="_dlc_DocIdItemGuid">
    <vt:lpwstr>8efe0189-68e5-46b3-80c8-078d88a4045d</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PKKMWAM5UKCP-1108600927-1287</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y fmtid="{D5CDD505-2E9C-101B-9397-08002B2CF9AE}" pid="42" name="MediaServiceImageTags">
    <vt:lpwstr/>
  </property>
  <property fmtid="{D5CDD505-2E9C-101B-9397-08002B2CF9AE}" pid="43" name="Image Tags">
    <vt:lpwstr/>
  </property>
</Properties>
</file>